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67" r:id="rId1"/>
  </p:sldMasterIdLst>
  <p:sldIdLst>
    <p:sldId id="256" r:id="rId2"/>
    <p:sldId id="287" r:id="rId3"/>
    <p:sldId id="267" r:id="rId4"/>
    <p:sldId id="305" r:id="rId5"/>
    <p:sldId id="306" r:id="rId6"/>
    <p:sldId id="307" r:id="rId7"/>
    <p:sldId id="308" r:id="rId8"/>
    <p:sldId id="309" r:id="rId9"/>
    <p:sldId id="310" r:id="rId10"/>
    <p:sldId id="313" r:id="rId11"/>
    <p:sldId id="311" r:id="rId12"/>
    <p:sldId id="312" r:id="rId13"/>
    <p:sldId id="314" r:id="rId14"/>
    <p:sldId id="302" r:id="rId15"/>
    <p:sldId id="317" r:id="rId16"/>
    <p:sldId id="318" r:id="rId17"/>
    <p:sldId id="319" r:id="rId18"/>
    <p:sldId id="320" r:id="rId19"/>
    <p:sldId id="321" r:id="rId20"/>
    <p:sldId id="322" r:id="rId21"/>
    <p:sldId id="323" r:id="rId22"/>
    <p:sldId id="324" r:id="rId23"/>
    <p:sldId id="325" r:id="rId24"/>
    <p:sldId id="326" r:id="rId25"/>
    <p:sldId id="327" r:id="rId26"/>
    <p:sldId id="328" r:id="rId27"/>
    <p:sldId id="329" r:id="rId28"/>
    <p:sldId id="330" r:id="rId29"/>
    <p:sldId id="331" r:id="rId30"/>
  </p:sldIdLst>
  <p:sldSz cx="12779375" cy="7740650"/>
  <p:notesSz cx="6980238" cy="9210675"/>
  <p:defaultTextStyle>
    <a:defPPr>
      <a:defRPr lang="en-US"/>
    </a:defPPr>
    <a:lvl1pPr marL="0" algn="l" defTabSz="492450" rtl="0" eaLnBrk="1" latinLnBrk="0" hangingPunct="1">
      <a:defRPr sz="1939" kern="1200">
        <a:solidFill>
          <a:schemeClr val="tx1"/>
        </a:solidFill>
        <a:latin typeface="+mn-lt"/>
        <a:ea typeface="+mn-ea"/>
        <a:cs typeface="+mn-cs"/>
      </a:defRPr>
    </a:lvl1pPr>
    <a:lvl2pPr marL="492450" algn="l" defTabSz="492450" rtl="0" eaLnBrk="1" latinLnBrk="0" hangingPunct="1">
      <a:defRPr sz="1939" kern="1200">
        <a:solidFill>
          <a:schemeClr val="tx1"/>
        </a:solidFill>
        <a:latin typeface="+mn-lt"/>
        <a:ea typeface="+mn-ea"/>
        <a:cs typeface="+mn-cs"/>
      </a:defRPr>
    </a:lvl2pPr>
    <a:lvl3pPr marL="984900" algn="l" defTabSz="492450" rtl="0" eaLnBrk="1" latinLnBrk="0" hangingPunct="1">
      <a:defRPr sz="1939" kern="1200">
        <a:solidFill>
          <a:schemeClr val="tx1"/>
        </a:solidFill>
        <a:latin typeface="+mn-lt"/>
        <a:ea typeface="+mn-ea"/>
        <a:cs typeface="+mn-cs"/>
      </a:defRPr>
    </a:lvl3pPr>
    <a:lvl4pPr marL="1477350" algn="l" defTabSz="492450" rtl="0" eaLnBrk="1" latinLnBrk="0" hangingPunct="1">
      <a:defRPr sz="1939" kern="1200">
        <a:solidFill>
          <a:schemeClr val="tx1"/>
        </a:solidFill>
        <a:latin typeface="+mn-lt"/>
        <a:ea typeface="+mn-ea"/>
        <a:cs typeface="+mn-cs"/>
      </a:defRPr>
    </a:lvl4pPr>
    <a:lvl5pPr marL="1969800" algn="l" defTabSz="492450" rtl="0" eaLnBrk="1" latinLnBrk="0" hangingPunct="1">
      <a:defRPr sz="1939" kern="1200">
        <a:solidFill>
          <a:schemeClr val="tx1"/>
        </a:solidFill>
        <a:latin typeface="+mn-lt"/>
        <a:ea typeface="+mn-ea"/>
        <a:cs typeface="+mn-cs"/>
      </a:defRPr>
    </a:lvl5pPr>
    <a:lvl6pPr marL="2462251" algn="l" defTabSz="492450" rtl="0" eaLnBrk="1" latinLnBrk="0" hangingPunct="1">
      <a:defRPr sz="1939" kern="1200">
        <a:solidFill>
          <a:schemeClr val="tx1"/>
        </a:solidFill>
        <a:latin typeface="+mn-lt"/>
        <a:ea typeface="+mn-ea"/>
        <a:cs typeface="+mn-cs"/>
      </a:defRPr>
    </a:lvl6pPr>
    <a:lvl7pPr marL="2954701" algn="l" defTabSz="492450" rtl="0" eaLnBrk="1" latinLnBrk="0" hangingPunct="1">
      <a:defRPr sz="1939" kern="1200">
        <a:solidFill>
          <a:schemeClr val="tx1"/>
        </a:solidFill>
        <a:latin typeface="+mn-lt"/>
        <a:ea typeface="+mn-ea"/>
        <a:cs typeface="+mn-cs"/>
      </a:defRPr>
    </a:lvl7pPr>
    <a:lvl8pPr marL="3447151" algn="l" defTabSz="492450" rtl="0" eaLnBrk="1" latinLnBrk="0" hangingPunct="1">
      <a:defRPr sz="1939" kern="1200">
        <a:solidFill>
          <a:schemeClr val="tx1"/>
        </a:solidFill>
        <a:latin typeface="+mn-lt"/>
        <a:ea typeface="+mn-ea"/>
        <a:cs typeface="+mn-cs"/>
      </a:defRPr>
    </a:lvl8pPr>
    <a:lvl9pPr marL="3939601" algn="l" defTabSz="492450" rtl="0" eaLnBrk="1" latinLnBrk="0" hangingPunct="1">
      <a:defRPr sz="1939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ción predeterminada" id="{AD2852AA-E9C2-4573-9738-94B5D2BF2532}">
          <p14:sldIdLst>
            <p14:sldId id="256"/>
            <p14:sldId id="287"/>
            <p14:sldId id="267"/>
            <p14:sldId id="305"/>
            <p14:sldId id="306"/>
            <p14:sldId id="307"/>
            <p14:sldId id="308"/>
            <p14:sldId id="309"/>
            <p14:sldId id="310"/>
            <p14:sldId id="313"/>
            <p14:sldId id="311"/>
            <p14:sldId id="312"/>
            <p14:sldId id="314"/>
            <p14:sldId id="302"/>
            <p14:sldId id="317"/>
            <p14:sldId id="318"/>
            <p14:sldId id="319"/>
            <p14:sldId id="320"/>
            <p14:sldId id="321"/>
            <p14:sldId id="322"/>
            <p14:sldId id="323"/>
            <p14:sldId id="324"/>
            <p14:sldId id="325"/>
            <p14:sldId id="326"/>
            <p14:sldId id="327"/>
            <p14:sldId id="328"/>
            <p14:sldId id="329"/>
            <p14:sldId id="330"/>
            <p14:sldId id="331"/>
          </p14:sldIdLst>
        </p14:section>
      </p14:sectionLst>
    </p:ext>
    <p:ext uri="{EFAFB233-063F-42B5-8137-9DF3F51BA10A}">
      <p15:sldGuideLst xmlns="" xmlns:p15="http://schemas.microsoft.com/office/powerpoint/2012/main">
        <p15:guide id="1" orient="horz" pos="2438">
          <p15:clr>
            <a:srgbClr val="A4A3A4"/>
          </p15:clr>
        </p15:guide>
        <p15:guide id="2" pos="4025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o20122015" initials="a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926" autoAdjust="0"/>
    <p:restoredTop sz="99846" autoAdjust="0"/>
  </p:normalViewPr>
  <p:slideViewPr>
    <p:cSldViewPr snapToGrid="0">
      <p:cViewPr>
        <p:scale>
          <a:sx n="66" d="100"/>
          <a:sy n="66" d="100"/>
        </p:scale>
        <p:origin x="-576" y="-90"/>
      </p:cViewPr>
      <p:guideLst>
        <p:guide orient="horz" pos="2438"/>
        <p:guide pos="4025"/>
      </p:guideLst>
    </p:cSldViewPr>
  </p:slideViewPr>
  <p:outlineViewPr>
    <p:cViewPr>
      <p:scale>
        <a:sx n="33" d="100"/>
        <a:sy n="33" d="100"/>
      </p:scale>
      <p:origin x="0" y="399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329" y="7224607"/>
            <a:ext cx="12776047" cy="51604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6" y="7149566"/>
            <a:ext cx="12776047" cy="7224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0144" y="856632"/>
            <a:ext cx="10542984" cy="4025138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386" spc="-52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3048" y="5029076"/>
            <a:ext cx="10542984" cy="1290108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516" cap="all" spc="210" baseline="0">
                <a:solidFill>
                  <a:schemeClr val="tx2"/>
                </a:solidFill>
                <a:latin typeface="+mj-lt"/>
              </a:defRPr>
            </a:lvl1pPr>
            <a:lvl2pPr marL="479237" indent="0" algn="ctr">
              <a:buNone/>
              <a:defRPr sz="2516"/>
            </a:lvl2pPr>
            <a:lvl3pPr marL="958474" indent="0" algn="ctr">
              <a:buNone/>
              <a:defRPr sz="2516"/>
            </a:lvl3pPr>
            <a:lvl4pPr marL="1437711" indent="0" algn="ctr">
              <a:buNone/>
              <a:defRPr sz="2096"/>
            </a:lvl4pPr>
            <a:lvl5pPr marL="1916948" indent="0" algn="ctr">
              <a:buNone/>
              <a:defRPr sz="2096"/>
            </a:lvl5pPr>
            <a:lvl6pPr marL="2396185" indent="0" algn="ctr">
              <a:buNone/>
              <a:defRPr sz="2096"/>
            </a:lvl6pPr>
            <a:lvl7pPr marL="2875422" indent="0" algn="ctr">
              <a:buNone/>
              <a:defRPr sz="2096"/>
            </a:lvl7pPr>
            <a:lvl8pPr marL="3354659" indent="0" algn="ctr">
              <a:buNone/>
              <a:defRPr sz="2096"/>
            </a:lvl8pPr>
            <a:lvl9pPr marL="3833896" indent="0" algn="ctr">
              <a:buNone/>
              <a:defRPr sz="2096"/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6EE87-EBD5-4F12-A48A-63ACA297AC8F}" type="datetimeFigureOut">
              <a:rPr lang="en-US" smtClean="0"/>
              <a:pPr/>
              <a:t>1/16/2017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65839" y="4902412"/>
            <a:ext cx="10351294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46127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73815-2707-4475-8F1A-B873CB631BB4}" type="datetimeFigureOut">
              <a:rPr lang="en-US" smtClean="0"/>
              <a:pPr/>
              <a:t>1/16/2017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29908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329" y="7224607"/>
            <a:ext cx="12776047" cy="51604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6" y="7149566"/>
            <a:ext cx="12776047" cy="7224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5240" y="465367"/>
            <a:ext cx="2755553" cy="650121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78582" y="465367"/>
            <a:ext cx="8106916" cy="6501218"/>
          </a:xfrm>
        </p:spPr>
        <p:txBody>
          <a:bodyPr vert="eaVert" lIns="45720" tIns="0" rIns="45720" bIns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AFB99-0EAB-4182-AFF8-E214C82A68F6}" type="datetimeFigureOut">
              <a:rPr lang="en-US" smtClean="0"/>
              <a:pPr/>
              <a:t>1/16/2017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50551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3794B-289A-4A80-97D7-111025398D45}" type="datetimeFigureOut">
              <a:rPr lang="en-US" smtClean="0"/>
              <a:pPr/>
              <a:t>1/16/2017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49146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329" y="7224607"/>
            <a:ext cx="12776047" cy="51604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6" y="7149566"/>
            <a:ext cx="12776047" cy="7224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0144" y="856632"/>
            <a:ext cx="10542984" cy="4025138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386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0144" y="5026262"/>
            <a:ext cx="10542984" cy="1290108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516" cap="all" spc="210" baseline="0">
                <a:solidFill>
                  <a:schemeClr val="tx2"/>
                </a:solidFill>
                <a:latin typeface="+mj-lt"/>
              </a:defRPr>
            </a:lvl1pPr>
            <a:lvl2pPr marL="479237" indent="0">
              <a:buNone/>
              <a:defRPr sz="1887">
                <a:solidFill>
                  <a:schemeClr val="tx1">
                    <a:tint val="75000"/>
                  </a:schemeClr>
                </a:solidFill>
              </a:defRPr>
            </a:lvl2pPr>
            <a:lvl3pPr marL="958474" indent="0">
              <a:buNone/>
              <a:defRPr sz="1677">
                <a:solidFill>
                  <a:schemeClr val="tx1">
                    <a:tint val="75000"/>
                  </a:schemeClr>
                </a:solidFill>
              </a:defRPr>
            </a:lvl3pPr>
            <a:lvl4pPr marL="1437711" indent="0">
              <a:buNone/>
              <a:defRPr sz="1467">
                <a:solidFill>
                  <a:schemeClr val="tx1">
                    <a:tint val="75000"/>
                  </a:schemeClr>
                </a:solidFill>
              </a:defRPr>
            </a:lvl4pPr>
            <a:lvl5pPr marL="1916948" indent="0">
              <a:buNone/>
              <a:defRPr sz="1467">
                <a:solidFill>
                  <a:schemeClr val="tx1">
                    <a:tint val="75000"/>
                  </a:schemeClr>
                </a:solidFill>
              </a:defRPr>
            </a:lvl5pPr>
            <a:lvl6pPr marL="2396185" indent="0">
              <a:buNone/>
              <a:defRPr sz="1467">
                <a:solidFill>
                  <a:schemeClr val="tx1">
                    <a:tint val="75000"/>
                  </a:schemeClr>
                </a:solidFill>
              </a:defRPr>
            </a:lvl6pPr>
            <a:lvl7pPr marL="2875422" indent="0">
              <a:buNone/>
              <a:defRPr sz="1467">
                <a:solidFill>
                  <a:schemeClr val="tx1">
                    <a:tint val="75000"/>
                  </a:schemeClr>
                </a:solidFill>
              </a:defRPr>
            </a:lvl7pPr>
            <a:lvl8pPr marL="3354659" indent="0">
              <a:buNone/>
              <a:defRPr sz="1467">
                <a:solidFill>
                  <a:schemeClr val="tx1">
                    <a:tint val="75000"/>
                  </a:schemeClr>
                </a:solidFill>
              </a:defRPr>
            </a:lvl8pPr>
            <a:lvl9pPr marL="3833896" indent="0">
              <a:buNone/>
              <a:defRPr sz="14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1015F-7CC6-4D0A-9D87-873EA4C304CC}" type="datetimeFigureOut">
              <a:rPr lang="en-US" smtClean="0"/>
              <a:pPr/>
              <a:t>1/16/2017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65839" y="4902412"/>
            <a:ext cx="10351294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854909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150144" y="323490"/>
            <a:ext cx="10542984" cy="163747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0142" y="2083287"/>
            <a:ext cx="5175647" cy="4541181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17481" y="2083288"/>
            <a:ext cx="5175647" cy="4541181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6A301-0538-44EC-B09D-202E1042A48B}" type="datetimeFigureOut">
              <a:rPr lang="en-US" smtClean="0"/>
              <a:pPr/>
              <a:t>1/16/2017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12618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150144" y="323490"/>
            <a:ext cx="10542984" cy="163747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0144" y="2083646"/>
            <a:ext cx="5175647" cy="831044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96" b="0" cap="all" baseline="0">
                <a:solidFill>
                  <a:schemeClr val="tx2"/>
                </a:solidFill>
              </a:defRPr>
            </a:lvl1pPr>
            <a:lvl2pPr marL="479237" indent="0">
              <a:buNone/>
              <a:defRPr sz="2096" b="1"/>
            </a:lvl2pPr>
            <a:lvl3pPr marL="958474" indent="0">
              <a:buNone/>
              <a:defRPr sz="1887" b="1"/>
            </a:lvl3pPr>
            <a:lvl4pPr marL="1437711" indent="0">
              <a:buNone/>
              <a:defRPr sz="1677" b="1"/>
            </a:lvl4pPr>
            <a:lvl5pPr marL="1916948" indent="0">
              <a:buNone/>
              <a:defRPr sz="1677" b="1"/>
            </a:lvl5pPr>
            <a:lvl6pPr marL="2396185" indent="0">
              <a:buNone/>
              <a:defRPr sz="1677" b="1"/>
            </a:lvl6pPr>
            <a:lvl7pPr marL="2875422" indent="0">
              <a:buNone/>
              <a:defRPr sz="1677" b="1"/>
            </a:lvl7pPr>
            <a:lvl8pPr marL="3354659" indent="0">
              <a:buNone/>
              <a:defRPr sz="1677" b="1"/>
            </a:lvl8pPr>
            <a:lvl9pPr marL="3833896" indent="0">
              <a:buNone/>
              <a:defRPr sz="1677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0144" y="2914690"/>
            <a:ext cx="5175647" cy="3812987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17481" y="2083646"/>
            <a:ext cx="5175647" cy="831044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96" b="0" cap="all" baseline="0">
                <a:solidFill>
                  <a:schemeClr val="tx2"/>
                </a:solidFill>
              </a:defRPr>
            </a:lvl1pPr>
            <a:lvl2pPr marL="479237" indent="0">
              <a:buNone/>
              <a:defRPr sz="2096" b="1"/>
            </a:lvl2pPr>
            <a:lvl3pPr marL="958474" indent="0">
              <a:buNone/>
              <a:defRPr sz="1887" b="1"/>
            </a:lvl3pPr>
            <a:lvl4pPr marL="1437711" indent="0">
              <a:buNone/>
              <a:defRPr sz="1677" b="1"/>
            </a:lvl4pPr>
            <a:lvl5pPr marL="1916948" indent="0">
              <a:buNone/>
              <a:defRPr sz="1677" b="1"/>
            </a:lvl5pPr>
            <a:lvl6pPr marL="2396185" indent="0">
              <a:buNone/>
              <a:defRPr sz="1677" b="1"/>
            </a:lvl6pPr>
            <a:lvl7pPr marL="2875422" indent="0">
              <a:buNone/>
              <a:defRPr sz="1677" b="1"/>
            </a:lvl7pPr>
            <a:lvl8pPr marL="3354659" indent="0">
              <a:buNone/>
              <a:defRPr sz="1677" b="1"/>
            </a:lvl8pPr>
            <a:lvl9pPr marL="3833896" indent="0">
              <a:buNone/>
              <a:defRPr sz="1677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17481" y="2914690"/>
            <a:ext cx="5175647" cy="3812987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9574A-8875-45EF-8EA2-3CAA0F7ABC4C}" type="datetimeFigureOut">
              <a:rPr lang="en-US" smtClean="0"/>
              <a:pPr/>
              <a:t>1/16/2017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81204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F4D4C-5367-4C26-9E2B-D8088D7FCA81}" type="datetimeFigureOut">
              <a:rPr lang="en-US" smtClean="0"/>
              <a:pPr/>
              <a:t>1/16/2017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49660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329" y="7224607"/>
            <a:ext cx="12776047" cy="51604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6" y="7149566"/>
            <a:ext cx="12776047" cy="7224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91E96-98B0-4413-9547-46F3504108EF}" type="datetimeFigureOut">
              <a:rPr lang="en-US" smtClean="0"/>
              <a:pPr/>
              <a:t>1/16/2017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44085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7" y="0"/>
            <a:ext cx="4245946" cy="77406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234710" y="0"/>
            <a:ext cx="67092" cy="77406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227" y="670855"/>
            <a:ext cx="3354586" cy="2580217"/>
          </a:xfrm>
        </p:spPr>
        <p:txBody>
          <a:bodyPr anchor="b">
            <a:normAutofit/>
          </a:bodyPr>
          <a:lstStyle>
            <a:lvl1pPr>
              <a:defRPr sz="3774" b="0">
                <a:solidFill>
                  <a:srgbClr val="FFFFFF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31879" y="825670"/>
            <a:ext cx="6805017" cy="593449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9227" y="3302677"/>
            <a:ext cx="3354586" cy="3814030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72">
                <a:solidFill>
                  <a:srgbClr val="FFFFFF"/>
                </a:solidFill>
              </a:defRPr>
            </a:lvl1pPr>
            <a:lvl2pPr marL="479237" indent="0">
              <a:buNone/>
              <a:defRPr sz="1258"/>
            </a:lvl2pPr>
            <a:lvl3pPr marL="958474" indent="0">
              <a:buNone/>
              <a:defRPr sz="1048"/>
            </a:lvl3pPr>
            <a:lvl4pPr marL="1437711" indent="0">
              <a:buNone/>
              <a:defRPr sz="943"/>
            </a:lvl4pPr>
            <a:lvl5pPr marL="1916948" indent="0">
              <a:buNone/>
              <a:defRPr sz="943"/>
            </a:lvl5pPr>
            <a:lvl6pPr marL="2396185" indent="0">
              <a:buNone/>
              <a:defRPr sz="943"/>
            </a:lvl6pPr>
            <a:lvl7pPr marL="2875422" indent="0">
              <a:buNone/>
              <a:defRPr sz="943"/>
            </a:lvl7pPr>
            <a:lvl8pPr marL="3354659" indent="0">
              <a:buNone/>
              <a:defRPr sz="943"/>
            </a:lvl8pPr>
            <a:lvl9pPr marL="3833896" indent="0">
              <a:buNone/>
              <a:defRPr sz="943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87939" y="7291184"/>
            <a:ext cx="2744662" cy="412118"/>
          </a:xfrm>
        </p:spPr>
        <p:txBody>
          <a:bodyPr/>
          <a:lstStyle>
            <a:lvl1pPr algn="l">
              <a:defRPr/>
            </a:lvl1pPr>
          </a:lstStyle>
          <a:p>
            <a:fld id="{05C68B11-C5A8-448C-8CE9-B1A273C79CFC}" type="datetimeFigureOut">
              <a:rPr lang="en-US" smtClean="0"/>
              <a:pPr/>
              <a:t>1/16/2017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031879" y="7291184"/>
            <a:ext cx="4872137" cy="412118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02257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" y="5590469"/>
            <a:ext cx="12776047" cy="215018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6" y="5547665"/>
            <a:ext cx="12776047" cy="7224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0144" y="5728081"/>
            <a:ext cx="10600891" cy="928878"/>
          </a:xfrm>
        </p:spPr>
        <p:txBody>
          <a:bodyPr lIns="91440" tIns="0" rIns="91440" bIns="0" anchor="b">
            <a:noAutofit/>
          </a:bodyPr>
          <a:lstStyle>
            <a:lvl1pPr>
              <a:defRPr sz="3774" b="0">
                <a:solidFill>
                  <a:srgbClr val="FFFFFF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6" y="0"/>
            <a:ext cx="12779359" cy="5547664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354"/>
            </a:lvl1pPr>
            <a:lvl2pPr marL="479237" indent="0">
              <a:buNone/>
              <a:defRPr sz="2935"/>
            </a:lvl2pPr>
            <a:lvl3pPr marL="958474" indent="0">
              <a:buNone/>
              <a:defRPr sz="2516"/>
            </a:lvl3pPr>
            <a:lvl4pPr marL="1437711" indent="0">
              <a:buNone/>
              <a:defRPr sz="2096"/>
            </a:lvl4pPr>
            <a:lvl5pPr marL="1916948" indent="0">
              <a:buNone/>
              <a:defRPr sz="2096"/>
            </a:lvl5pPr>
            <a:lvl6pPr marL="2396185" indent="0">
              <a:buNone/>
              <a:defRPr sz="2096"/>
            </a:lvl6pPr>
            <a:lvl7pPr marL="2875422" indent="0">
              <a:buNone/>
              <a:defRPr sz="2096"/>
            </a:lvl7pPr>
            <a:lvl8pPr marL="3354659" indent="0">
              <a:buNone/>
              <a:defRPr sz="2096"/>
            </a:lvl8pPr>
            <a:lvl9pPr marL="3833896" indent="0">
              <a:buNone/>
              <a:defRPr sz="2096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0144" y="6667280"/>
            <a:ext cx="10600492" cy="670856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29"/>
              </a:spcAft>
              <a:buNone/>
              <a:defRPr sz="1572">
                <a:solidFill>
                  <a:srgbClr val="FFFFFF"/>
                </a:solidFill>
              </a:defRPr>
            </a:lvl1pPr>
            <a:lvl2pPr marL="479237" indent="0">
              <a:buNone/>
              <a:defRPr sz="1258"/>
            </a:lvl2pPr>
            <a:lvl3pPr marL="958474" indent="0">
              <a:buNone/>
              <a:defRPr sz="1048"/>
            </a:lvl3pPr>
            <a:lvl4pPr marL="1437711" indent="0">
              <a:buNone/>
              <a:defRPr sz="943"/>
            </a:lvl4pPr>
            <a:lvl5pPr marL="1916948" indent="0">
              <a:buNone/>
              <a:defRPr sz="943"/>
            </a:lvl5pPr>
            <a:lvl6pPr marL="2396185" indent="0">
              <a:buNone/>
              <a:defRPr sz="943"/>
            </a:lvl6pPr>
            <a:lvl7pPr marL="2875422" indent="0">
              <a:buNone/>
              <a:defRPr sz="943"/>
            </a:lvl7pPr>
            <a:lvl8pPr marL="3354659" indent="0">
              <a:buNone/>
              <a:defRPr sz="943"/>
            </a:lvl8pPr>
            <a:lvl9pPr marL="3833896" indent="0">
              <a:buNone/>
              <a:defRPr sz="943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16CA0-919D-4A49-9C8A-62FDFB3A5183}" type="datetimeFigureOut">
              <a:rPr lang="en-US" smtClean="0"/>
              <a:pPr/>
              <a:t>1/16/2017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E5644-1E61-4311-A31E-84CB9C7AA8A9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74559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224607"/>
            <a:ext cx="12779375" cy="51604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6" y="7149566"/>
            <a:ext cx="12779359" cy="7504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50144" y="323490"/>
            <a:ext cx="10542984" cy="16374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0144" y="2083287"/>
            <a:ext cx="10542984" cy="454118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50144" y="7291184"/>
            <a:ext cx="2591378" cy="4121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43">
                <a:solidFill>
                  <a:srgbClr val="FFFFFF"/>
                </a:solidFill>
              </a:defRPr>
            </a:lvl1pPr>
          </a:lstStyle>
          <a:p>
            <a:fld id="{90298CD5-6C1E-4009-B41F-6DF62E31D3BE}" type="datetimeFigureOut">
              <a:rPr lang="en-US" smtClean="0"/>
              <a:pPr/>
              <a:t>1/16/2017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3774" y="7291184"/>
            <a:ext cx="5055153" cy="4121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43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77433" y="7291184"/>
            <a:ext cx="1375235" cy="4121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1"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251033" y="1961512"/>
            <a:ext cx="10447139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12166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4" r:id="rId7"/>
    <p:sldLayoutId id="2147483775" r:id="rId8"/>
    <p:sldLayoutId id="2147483776" r:id="rId9"/>
    <p:sldLayoutId id="2147483777" r:id="rId10"/>
    <p:sldLayoutId id="2147483778" r:id="rId11"/>
  </p:sldLayoutIdLst>
  <p:txStyles>
    <p:titleStyle>
      <a:lvl1pPr algn="l" defTabSz="958474" rtl="0" eaLnBrk="1" latinLnBrk="0" hangingPunct="1">
        <a:lnSpc>
          <a:spcPct val="85000"/>
        </a:lnSpc>
        <a:spcBef>
          <a:spcPct val="0"/>
        </a:spcBef>
        <a:buNone/>
        <a:defRPr sz="5031" kern="1200" spc="-52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5847" indent="-95847" algn="l" defTabSz="958474" rtl="0" eaLnBrk="1" latinLnBrk="0" hangingPunct="1">
        <a:lnSpc>
          <a:spcPct val="90000"/>
        </a:lnSpc>
        <a:spcBef>
          <a:spcPts val="1258"/>
        </a:spcBef>
        <a:spcAft>
          <a:spcPts val="21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96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402559" indent="-191695" algn="l" defTabSz="958474" rtl="0" eaLnBrk="1" latinLnBrk="0" hangingPunct="1">
        <a:lnSpc>
          <a:spcPct val="90000"/>
        </a:lnSpc>
        <a:spcBef>
          <a:spcPts val="210"/>
        </a:spcBef>
        <a:spcAft>
          <a:spcPts val="419"/>
        </a:spcAft>
        <a:buClr>
          <a:schemeClr val="accent1"/>
        </a:buClr>
        <a:buFont typeface="Calibri" pitchFamily="34" charset="0"/>
        <a:buChar char="◦"/>
        <a:defRPr sz="1887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94254" indent="-191695" algn="l" defTabSz="958474" rtl="0" eaLnBrk="1" latinLnBrk="0" hangingPunct="1">
        <a:lnSpc>
          <a:spcPct val="90000"/>
        </a:lnSpc>
        <a:spcBef>
          <a:spcPts val="210"/>
        </a:spcBef>
        <a:spcAft>
          <a:spcPts val="419"/>
        </a:spcAft>
        <a:buClr>
          <a:schemeClr val="accent1"/>
        </a:buClr>
        <a:buFont typeface="Calibri" pitchFamily="34" charset="0"/>
        <a:buChar char="◦"/>
        <a:defRPr sz="1467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85949" indent="-191695" algn="l" defTabSz="958474" rtl="0" eaLnBrk="1" latinLnBrk="0" hangingPunct="1">
        <a:lnSpc>
          <a:spcPct val="90000"/>
        </a:lnSpc>
        <a:spcBef>
          <a:spcPts val="210"/>
        </a:spcBef>
        <a:spcAft>
          <a:spcPts val="419"/>
        </a:spcAft>
        <a:buClr>
          <a:schemeClr val="accent1"/>
        </a:buClr>
        <a:buFont typeface="Calibri" pitchFamily="34" charset="0"/>
        <a:buChar char="◦"/>
        <a:defRPr sz="1467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77644" indent="-191695" algn="l" defTabSz="958474" rtl="0" eaLnBrk="1" latinLnBrk="0" hangingPunct="1">
        <a:lnSpc>
          <a:spcPct val="90000"/>
        </a:lnSpc>
        <a:spcBef>
          <a:spcPts val="210"/>
        </a:spcBef>
        <a:spcAft>
          <a:spcPts val="419"/>
        </a:spcAft>
        <a:buClr>
          <a:schemeClr val="accent1"/>
        </a:buClr>
        <a:buFont typeface="Calibri" pitchFamily="34" charset="0"/>
        <a:buChar char="◦"/>
        <a:defRPr sz="1467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53020" indent="-239619" algn="l" defTabSz="958474" rtl="0" eaLnBrk="1" latinLnBrk="0" hangingPunct="1">
        <a:lnSpc>
          <a:spcPct val="90000"/>
        </a:lnSpc>
        <a:spcBef>
          <a:spcPts val="210"/>
        </a:spcBef>
        <a:spcAft>
          <a:spcPts val="419"/>
        </a:spcAft>
        <a:buClr>
          <a:schemeClr val="accent1"/>
        </a:buClr>
        <a:buFont typeface="Calibri" pitchFamily="34" charset="0"/>
        <a:buChar char="◦"/>
        <a:defRPr sz="1467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62660" indent="-239619" algn="l" defTabSz="958474" rtl="0" eaLnBrk="1" latinLnBrk="0" hangingPunct="1">
        <a:lnSpc>
          <a:spcPct val="90000"/>
        </a:lnSpc>
        <a:spcBef>
          <a:spcPts val="210"/>
        </a:spcBef>
        <a:spcAft>
          <a:spcPts val="419"/>
        </a:spcAft>
        <a:buClr>
          <a:schemeClr val="accent1"/>
        </a:buClr>
        <a:buFont typeface="Calibri" pitchFamily="34" charset="0"/>
        <a:buChar char="◦"/>
        <a:defRPr sz="1467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72300" indent="-239619" algn="l" defTabSz="958474" rtl="0" eaLnBrk="1" latinLnBrk="0" hangingPunct="1">
        <a:lnSpc>
          <a:spcPct val="90000"/>
        </a:lnSpc>
        <a:spcBef>
          <a:spcPts val="210"/>
        </a:spcBef>
        <a:spcAft>
          <a:spcPts val="419"/>
        </a:spcAft>
        <a:buClr>
          <a:schemeClr val="accent1"/>
        </a:buClr>
        <a:buFont typeface="Calibri" pitchFamily="34" charset="0"/>
        <a:buChar char="◦"/>
        <a:defRPr sz="1467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81940" indent="-239619" algn="l" defTabSz="958474" rtl="0" eaLnBrk="1" latinLnBrk="0" hangingPunct="1">
        <a:lnSpc>
          <a:spcPct val="90000"/>
        </a:lnSpc>
        <a:spcBef>
          <a:spcPts val="210"/>
        </a:spcBef>
        <a:spcAft>
          <a:spcPts val="419"/>
        </a:spcAft>
        <a:buClr>
          <a:schemeClr val="accent1"/>
        </a:buClr>
        <a:buFont typeface="Calibri" pitchFamily="34" charset="0"/>
        <a:buChar char="◦"/>
        <a:defRPr sz="1467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58474" rtl="0" eaLnBrk="1" latinLnBrk="0" hangingPunct="1">
        <a:defRPr sz="1887" kern="1200">
          <a:solidFill>
            <a:schemeClr val="tx1"/>
          </a:solidFill>
          <a:latin typeface="+mn-lt"/>
          <a:ea typeface="+mn-ea"/>
          <a:cs typeface="+mn-cs"/>
        </a:defRPr>
      </a:lvl1pPr>
      <a:lvl2pPr marL="479237" algn="l" defTabSz="958474" rtl="0" eaLnBrk="1" latinLnBrk="0" hangingPunct="1">
        <a:defRPr sz="1887" kern="1200">
          <a:solidFill>
            <a:schemeClr val="tx1"/>
          </a:solidFill>
          <a:latin typeface="+mn-lt"/>
          <a:ea typeface="+mn-ea"/>
          <a:cs typeface="+mn-cs"/>
        </a:defRPr>
      </a:lvl2pPr>
      <a:lvl3pPr marL="958474" algn="l" defTabSz="958474" rtl="0" eaLnBrk="1" latinLnBrk="0" hangingPunct="1">
        <a:defRPr sz="1887" kern="1200">
          <a:solidFill>
            <a:schemeClr val="tx1"/>
          </a:solidFill>
          <a:latin typeface="+mn-lt"/>
          <a:ea typeface="+mn-ea"/>
          <a:cs typeface="+mn-cs"/>
        </a:defRPr>
      </a:lvl3pPr>
      <a:lvl4pPr marL="1437711" algn="l" defTabSz="958474" rtl="0" eaLnBrk="1" latinLnBrk="0" hangingPunct="1">
        <a:defRPr sz="1887" kern="1200">
          <a:solidFill>
            <a:schemeClr val="tx1"/>
          </a:solidFill>
          <a:latin typeface="+mn-lt"/>
          <a:ea typeface="+mn-ea"/>
          <a:cs typeface="+mn-cs"/>
        </a:defRPr>
      </a:lvl4pPr>
      <a:lvl5pPr marL="1916948" algn="l" defTabSz="958474" rtl="0" eaLnBrk="1" latinLnBrk="0" hangingPunct="1">
        <a:defRPr sz="1887" kern="1200">
          <a:solidFill>
            <a:schemeClr val="tx1"/>
          </a:solidFill>
          <a:latin typeface="+mn-lt"/>
          <a:ea typeface="+mn-ea"/>
          <a:cs typeface="+mn-cs"/>
        </a:defRPr>
      </a:lvl5pPr>
      <a:lvl6pPr marL="2396185" algn="l" defTabSz="958474" rtl="0" eaLnBrk="1" latinLnBrk="0" hangingPunct="1">
        <a:defRPr sz="1887" kern="1200">
          <a:solidFill>
            <a:schemeClr val="tx1"/>
          </a:solidFill>
          <a:latin typeface="+mn-lt"/>
          <a:ea typeface="+mn-ea"/>
          <a:cs typeface="+mn-cs"/>
        </a:defRPr>
      </a:lvl6pPr>
      <a:lvl7pPr marL="2875422" algn="l" defTabSz="958474" rtl="0" eaLnBrk="1" latinLnBrk="0" hangingPunct="1">
        <a:defRPr sz="1887" kern="1200">
          <a:solidFill>
            <a:schemeClr val="tx1"/>
          </a:solidFill>
          <a:latin typeface="+mn-lt"/>
          <a:ea typeface="+mn-ea"/>
          <a:cs typeface="+mn-cs"/>
        </a:defRPr>
      </a:lvl7pPr>
      <a:lvl8pPr marL="3354659" algn="l" defTabSz="958474" rtl="0" eaLnBrk="1" latinLnBrk="0" hangingPunct="1">
        <a:defRPr sz="1887" kern="1200">
          <a:solidFill>
            <a:schemeClr val="tx1"/>
          </a:solidFill>
          <a:latin typeface="+mn-lt"/>
          <a:ea typeface="+mn-ea"/>
          <a:cs typeface="+mn-cs"/>
        </a:defRPr>
      </a:lvl8pPr>
      <a:lvl9pPr marL="3833896" algn="l" defTabSz="958474" rtl="0" eaLnBrk="1" latinLnBrk="0" hangingPunct="1">
        <a:defRPr sz="188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s-MX" sz="6600" spc="0" dirty="0">
                <a:solidFill>
                  <a:srgbClr val="FF000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DIRECCIÒN </a:t>
            </a:r>
            <a:br>
              <a:rPr lang="es-MX" sz="6600" spc="0" dirty="0">
                <a:solidFill>
                  <a:srgbClr val="FF000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</a:br>
            <a:r>
              <a:rPr lang="es-MX" sz="6600" spc="0" dirty="0">
                <a:solidFill>
                  <a:srgbClr val="FF000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      DE </a:t>
            </a:r>
            <a:br>
              <a:rPr lang="es-MX" sz="6600" spc="0" dirty="0">
                <a:solidFill>
                  <a:srgbClr val="FF000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</a:br>
            <a:r>
              <a:rPr lang="es-MX" sz="6600" spc="0" dirty="0">
                <a:solidFill>
                  <a:srgbClr val="FF000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EDUCACIÒN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6695" y="321010"/>
            <a:ext cx="4366302" cy="4440517"/>
          </a:xfrm>
          <a:prstGeom prst="rect">
            <a:avLst/>
          </a:prstGeom>
        </p:spPr>
      </p:pic>
      <p:sp>
        <p:nvSpPr>
          <p:cNvPr id="9" name="Título 1"/>
          <p:cNvSpPr txBox="1">
            <a:spLocks/>
          </p:cNvSpPr>
          <p:nvPr/>
        </p:nvSpPr>
        <p:spPr>
          <a:xfrm>
            <a:off x="1272064" y="2822592"/>
            <a:ext cx="10542984" cy="402513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58474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8386" kern="1200" spc="-52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MX" sz="4400" spc="0" dirty="0" smtClean="0">
                <a:solidFill>
                  <a:srgbClr val="FF000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INFORME MENSUAL</a:t>
            </a:r>
          </a:p>
          <a:p>
            <a:pPr algn="ctr"/>
            <a:r>
              <a:rPr lang="es-MX" sz="4400" spc="0" dirty="0" smtClean="0">
                <a:solidFill>
                  <a:srgbClr val="FF000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DICIEMBRE</a:t>
            </a:r>
          </a:p>
          <a:p>
            <a:pPr algn="ctr"/>
            <a:r>
              <a:rPr lang="es-MX" sz="2800" spc="0" dirty="0" smtClean="0">
                <a:solidFill>
                  <a:srgbClr val="FF000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ADMINISTRACIÒN 2015-2018</a:t>
            </a:r>
            <a:endParaRPr lang="es-MX" sz="2800" spc="0" dirty="0">
              <a:solidFill>
                <a:srgbClr val="FF0000"/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121092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MX" dirty="0" smtClean="0"/>
              <a:t> </a:t>
            </a:r>
            <a:r>
              <a:rPr lang="es-MX" sz="4400" dirty="0" smtClean="0">
                <a:solidFill>
                  <a:srgbClr val="FF0000"/>
                </a:solidFill>
                <a:latin typeface="Arial Black" pitchFamily="34" charset="0"/>
              </a:rPr>
              <a:t>Encendido  de Pino</a:t>
            </a:r>
            <a:endParaRPr lang="es-MX" sz="44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378857" y="2083287"/>
            <a:ext cx="5341256" cy="1269513"/>
          </a:xfrm>
        </p:spPr>
        <p:txBody>
          <a:bodyPr>
            <a:normAutofit/>
          </a:bodyPr>
          <a:lstStyle/>
          <a:p>
            <a:r>
              <a:rPr lang="es-MX" sz="2400" dirty="0" smtClean="0"/>
              <a:t>Escuela Secundaria 107 y 132 Eugenio Garza </a:t>
            </a:r>
            <a:r>
              <a:rPr lang="es-MX" sz="2400" dirty="0" err="1" smtClean="0"/>
              <a:t>Laguera</a:t>
            </a:r>
            <a:r>
              <a:rPr lang="es-MX" sz="2400" dirty="0" smtClean="0"/>
              <a:t>. </a:t>
            </a:r>
            <a:endParaRPr lang="es-MX" sz="2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2398" y="3018971"/>
            <a:ext cx="4789716" cy="39769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343" y="4837496"/>
            <a:ext cx="5138059" cy="2158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343" y="2121914"/>
            <a:ext cx="5138059" cy="23920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23892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MX" sz="4400" dirty="0" smtClean="0">
                <a:solidFill>
                  <a:srgbClr val="FF0000"/>
                </a:solidFill>
                <a:latin typeface="Arial Black" pitchFamily="34" charset="0"/>
              </a:rPr>
              <a:t>Posada</a:t>
            </a:r>
            <a:endParaRPr lang="es-MX" sz="44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262060" y="2083287"/>
            <a:ext cx="10509026" cy="1269513"/>
          </a:xfrm>
        </p:spPr>
        <p:txBody>
          <a:bodyPr/>
          <a:lstStyle/>
          <a:p>
            <a:pPr algn="just"/>
            <a:r>
              <a:rPr lang="es-MX" sz="2400" dirty="0" smtClean="0"/>
              <a:t>Supervisión  de la zona 120, Directivos, personal docente</a:t>
            </a:r>
            <a:r>
              <a:rPr lang="es-MX" dirty="0" smtClean="0"/>
              <a:t>, </a:t>
            </a:r>
            <a:r>
              <a:rPr lang="es-MX" sz="2400" dirty="0" smtClean="0"/>
              <a:t>administrativo e intendencia.</a:t>
            </a:r>
            <a:endParaRPr lang="es-MX" sz="2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2060" y="2917371"/>
            <a:ext cx="5298397" cy="40059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1714" y="2917371"/>
            <a:ext cx="4949372" cy="40059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3397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MX" sz="4400" dirty="0">
                <a:solidFill>
                  <a:srgbClr val="FF0000"/>
                </a:solidFill>
                <a:latin typeface="Arial Black" pitchFamily="34" charset="0"/>
              </a:rPr>
              <a:t>Posada</a:t>
            </a:r>
            <a:endParaRPr lang="es-MX" sz="4400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277256" y="2083288"/>
            <a:ext cx="5312229" cy="1196941"/>
          </a:xfrm>
        </p:spPr>
        <p:txBody>
          <a:bodyPr>
            <a:normAutofit/>
          </a:bodyPr>
          <a:lstStyle/>
          <a:p>
            <a:pPr algn="just"/>
            <a:r>
              <a:rPr lang="es-MX" sz="2400" dirty="0" smtClean="0"/>
              <a:t>Organizado por la coordinadora de la región # 8 Maestra Martha Leticia Rivero, para jefes de zona e inspectores.</a:t>
            </a:r>
            <a:endParaRPr lang="es-MX" sz="24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01694" y="2090057"/>
            <a:ext cx="4078839" cy="21692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1694" y="4553822"/>
            <a:ext cx="4078840" cy="23703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2631" y="3174659"/>
            <a:ext cx="3192462" cy="37495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05649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MX" sz="4400" dirty="0">
                <a:solidFill>
                  <a:srgbClr val="FF0000"/>
                </a:solidFill>
                <a:latin typeface="Arial Black" pitchFamily="34" charset="0"/>
              </a:rPr>
              <a:t>Posada</a:t>
            </a:r>
            <a:endParaRPr lang="es-MX" sz="4400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364342" y="2083288"/>
            <a:ext cx="10232572" cy="1008254"/>
          </a:xfrm>
        </p:spPr>
        <p:txBody>
          <a:bodyPr>
            <a:normAutofit/>
          </a:bodyPr>
          <a:lstStyle/>
          <a:p>
            <a:pPr algn="just"/>
            <a:r>
              <a:rPr lang="es-MX" sz="2400" dirty="0" smtClean="0"/>
              <a:t>Escuela Secundaria Técnica 71 General Leandro Valle, posada y jubilación  de la Directora </a:t>
            </a:r>
            <a:r>
              <a:rPr lang="es-MX" sz="2400" dirty="0" err="1" smtClean="0"/>
              <a:t>profra</a:t>
            </a:r>
            <a:r>
              <a:rPr lang="es-MX" sz="2400" dirty="0" smtClean="0"/>
              <a:t> María Esther salinas.</a:t>
            </a:r>
            <a:endParaRPr lang="es-MX" sz="24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0113" y="2873830"/>
            <a:ext cx="3512457" cy="4005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1997" y="2873830"/>
            <a:ext cx="5253946" cy="3875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99208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50144" y="323491"/>
            <a:ext cx="10542984" cy="1389195"/>
          </a:xfrm>
        </p:spPr>
        <p:txBody>
          <a:bodyPr>
            <a:normAutofit/>
          </a:bodyPr>
          <a:lstStyle/>
          <a:p>
            <a:pPr algn="ctr"/>
            <a:r>
              <a:rPr lang="es-MX" sz="44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Clases de Educación Física</a:t>
            </a:r>
            <a:endParaRPr lang="es-MX" sz="44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4 Rectángulo"/>
          <p:cNvSpPr/>
          <p:nvPr/>
        </p:nvSpPr>
        <p:spPr>
          <a:xfrm rot="10800000" flipH="1" flipV="1">
            <a:off x="1513232" y="2618102"/>
            <a:ext cx="999548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sz="2400" dirty="0" smtClean="0"/>
              <a:t>Primaria Petra Benavides y Antonia Nava de Catalán, apoyando con clases de Educación    Física diariamente.</a:t>
            </a:r>
            <a:endParaRPr lang="es-MX" sz="2400" dirty="0"/>
          </a:p>
        </p:txBody>
      </p:sp>
      <p:pic>
        <p:nvPicPr>
          <p:cNvPr id="2051" name="Picture 3" descr="C:\Users\KALEB\Downloads\20160629_08122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3231" y="3614056"/>
            <a:ext cx="4719483" cy="2841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0976" y="3614058"/>
            <a:ext cx="4719482" cy="28416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41160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Imagen" descr="logo-juarez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314499" y="183405"/>
            <a:ext cx="2464876" cy="1573753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58453" y="131643"/>
            <a:ext cx="10862469" cy="1659223"/>
          </a:xfrm>
        </p:spPr>
        <p:txBody>
          <a:bodyPr>
            <a:normAutofit fontScale="90000"/>
          </a:bodyPr>
          <a:lstStyle/>
          <a:p>
            <a:pPr algn="ctr"/>
            <a:r>
              <a:rPr lang="es-MX" sz="3100" dirty="0">
                <a:latin typeface="Baskerville Old Face" pitchFamily="18" charset="0"/>
              </a:rPr>
              <a:t>PRESIDENCIA MUNICIPAL CD. JUÁREZ N.L.</a:t>
            </a:r>
            <a:br>
              <a:rPr lang="es-MX" sz="3100" dirty="0">
                <a:latin typeface="Baskerville Old Face" pitchFamily="18" charset="0"/>
              </a:rPr>
            </a:br>
            <a:r>
              <a:rPr lang="es-MX" sz="3100" dirty="0">
                <a:latin typeface="Baskerville Old Face" pitchFamily="18" charset="0"/>
              </a:rPr>
              <a:t>SECRETARIA DE DESARROLLO SOCIAL</a:t>
            </a:r>
            <a:br>
              <a:rPr lang="es-MX" sz="3100" dirty="0">
                <a:latin typeface="Baskerville Old Face" pitchFamily="18" charset="0"/>
              </a:rPr>
            </a:br>
            <a:r>
              <a:rPr lang="es-MX" sz="3100" dirty="0">
                <a:latin typeface="Baskerville Old Face" pitchFamily="18" charset="0"/>
              </a:rPr>
              <a:t>DIRECCIÓN DE DEPORTES</a:t>
            </a:r>
            <a:br>
              <a:rPr lang="es-MX" sz="3100" dirty="0">
                <a:latin typeface="Baskerville Old Face" pitchFamily="18" charset="0"/>
              </a:rPr>
            </a:br>
            <a:r>
              <a:rPr lang="es-MX" sz="3100" dirty="0">
                <a:latin typeface="Baskerville Old Face" pitchFamily="18" charset="0"/>
              </a:rPr>
              <a:t>ADMON. 2015-2018</a:t>
            </a:r>
            <a:endParaRPr lang="es-MX" sz="3100" dirty="0">
              <a:latin typeface="Baskerville Old Face" pitchFamily="18" charset="0"/>
            </a:endParaRP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916906" y="2813741"/>
            <a:ext cx="8945563" cy="1978166"/>
          </a:xfrm>
        </p:spPr>
        <p:txBody>
          <a:bodyPr>
            <a:noAutofit/>
          </a:bodyPr>
          <a:lstStyle/>
          <a:p>
            <a:pPr algn="ctr"/>
            <a:r>
              <a:rPr lang="es-MX" sz="4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itchFamily="18" charset="0"/>
              </a:rPr>
              <a:t>REPORTE DE ACTIVIDADES DE</a:t>
            </a:r>
          </a:p>
          <a:p>
            <a:pPr algn="ctr"/>
            <a:r>
              <a:rPr lang="es-MX" sz="4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itchFamily="18" charset="0"/>
              </a:rPr>
              <a:t>DICIEMBRE</a:t>
            </a:r>
            <a:endParaRPr lang="es-MX" sz="4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skerville Old Face" pitchFamily="18" charset="0"/>
            </a:endParaRPr>
          </a:p>
        </p:txBody>
      </p:sp>
      <p:pic>
        <p:nvPicPr>
          <p:cNvPr id="4" name="3 Imagen" descr="cd benito juarez.jpe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4035" y="81276"/>
            <a:ext cx="1154480" cy="1432054"/>
          </a:xfrm>
          <a:prstGeom prst="rect">
            <a:avLst/>
          </a:prstGeom>
        </p:spPr>
      </p:pic>
      <p:sp>
        <p:nvSpPr>
          <p:cNvPr id="6" name="1 Título"/>
          <p:cNvSpPr txBox="1">
            <a:spLocks/>
          </p:cNvSpPr>
          <p:nvPr/>
        </p:nvSpPr>
        <p:spPr>
          <a:xfrm>
            <a:off x="1055969" y="5299579"/>
            <a:ext cx="10862469" cy="1659223"/>
          </a:xfrm>
          <a:prstGeom prst="rect">
            <a:avLst/>
          </a:prstGeom>
        </p:spPr>
        <p:txBody>
          <a:bodyPr vert="horz" lIns="117254" tIns="58627" rIns="117254" bIns="58627" rtlCol="0" anchor="ctr">
            <a:normAutofit fontScale="97500"/>
          </a:bodyPr>
          <a:lstStyle/>
          <a:p>
            <a:pPr algn="ctr" defTabSz="1172535">
              <a:spcBef>
                <a:spcPct val="0"/>
              </a:spcBef>
              <a:defRPr/>
            </a:pPr>
            <a:r>
              <a:rPr lang="es-MX" sz="3100" dirty="0">
                <a:latin typeface="Baskerville Old Face" pitchFamily="18" charset="0"/>
                <a:ea typeface="+mj-ea"/>
                <a:cs typeface="+mj-cs"/>
              </a:rPr>
              <a:t>PROF. JUAN ENRIQUE RODRIGUEZ CARRILLO</a:t>
            </a:r>
          </a:p>
          <a:p>
            <a:pPr algn="ctr" defTabSz="1172535">
              <a:spcBef>
                <a:spcPct val="0"/>
              </a:spcBef>
              <a:defRPr/>
            </a:pPr>
            <a:r>
              <a:rPr lang="es-MX" sz="3100" dirty="0">
                <a:latin typeface="Baskerville Old Face" pitchFamily="18" charset="0"/>
                <a:ea typeface="+mj-ea"/>
                <a:cs typeface="+mj-cs"/>
              </a:rPr>
              <a:t>DIRECTOR DE DEPORTES</a:t>
            </a:r>
          </a:p>
        </p:txBody>
      </p:sp>
    </p:spTree>
    <p:extLst>
      <p:ext uri="{BB962C8B-B14F-4D97-AF65-F5344CB8AC3E}">
        <p14:creationId xmlns:p14="http://schemas.microsoft.com/office/powerpoint/2010/main" val="19011689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 redondeado"/>
          <p:cNvSpPr/>
          <p:nvPr/>
        </p:nvSpPr>
        <p:spPr>
          <a:xfrm>
            <a:off x="754061" y="294194"/>
            <a:ext cx="11170616" cy="731481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117254" tIns="58627" rIns="117254" bIns="58627" rtlCol="0" anchor="ctr"/>
          <a:lstStyle/>
          <a:p>
            <a:pPr algn="ctr"/>
            <a:r>
              <a:rPr lang="es-MX" dirty="0" smtClean="0"/>
              <a:t>ENTRENAMIENTO DE</a:t>
            </a:r>
            <a:r>
              <a:rPr lang="es-MX" dirty="0"/>
              <a:t> </a:t>
            </a:r>
            <a:r>
              <a:rPr lang="es-MX" dirty="0" smtClean="0"/>
              <a:t>PENTATLON Y TRIATLON</a:t>
            </a:r>
            <a:endParaRPr lang="es-MX" dirty="0"/>
          </a:p>
        </p:txBody>
      </p:sp>
      <p:pic>
        <p:nvPicPr>
          <p:cNvPr id="6" name="5 Imagen" descr="15338765_10154840713279468_137339054429023581_n.jpg"/>
          <p:cNvPicPr>
            <a:picLocks noChangeAspect="1"/>
          </p:cNvPicPr>
          <p:nvPr/>
        </p:nvPicPr>
        <p:blipFill>
          <a:blip r:embed="rId2" cstate="print"/>
          <a:srcRect b="15672"/>
          <a:stretch>
            <a:fillRect/>
          </a:stretch>
        </p:blipFill>
        <p:spPr>
          <a:xfrm>
            <a:off x="8704320" y="3945792"/>
            <a:ext cx="3669676" cy="3332304"/>
          </a:xfrm>
          <a:prstGeom prst="roundRect">
            <a:avLst/>
          </a:prstGeom>
        </p:spPr>
      </p:pic>
      <p:pic>
        <p:nvPicPr>
          <p:cNvPr id="7" name="6 Imagen" descr="15356478_10154840713174468_4533329286698841279_n.jpg"/>
          <p:cNvPicPr>
            <a:picLocks noChangeAspect="1"/>
          </p:cNvPicPr>
          <p:nvPr/>
        </p:nvPicPr>
        <p:blipFill>
          <a:blip r:embed="rId3" cstate="print"/>
          <a:srcRect l="6967" b="4778"/>
          <a:stretch>
            <a:fillRect/>
          </a:stretch>
        </p:blipFill>
        <p:spPr>
          <a:xfrm>
            <a:off x="452153" y="4032876"/>
            <a:ext cx="5019733" cy="3112073"/>
          </a:xfrm>
          <a:prstGeom prst="roundRect">
            <a:avLst/>
          </a:prstGeom>
        </p:spPr>
      </p:pic>
      <p:pic>
        <p:nvPicPr>
          <p:cNvPr id="8" name="7 Imagen" descr="15390924_10154840713624468_3654692871912115380_n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6200000">
            <a:off x="5878025" y="-49646"/>
            <a:ext cx="2331598" cy="5132448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41226802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 redondeado"/>
          <p:cNvSpPr/>
          <p:nvPr/>
        </p:nvSpPr>
        <p:spPr>
          <a:xfrm>
            <a:off x="754061" y="294194"/>
            <a:ext cx="11170616" cy="731481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117254" tIns="58627" rIns="117254" bIns="58627" rtlCol="0" anchor="ctr"/>
          <a:lstStyle/>
          <a:p>
            <a:pPr algn="ctr"/>
            <a:r>
              <a:rPr lang="es-MX" dirty="0" smtClean="0"/>
              <a:t>POSADA ALUMNOS DEL RECREATIVO DOÑA MAGDALENA</a:t>
            </a:r>
            <a:endParaRPr lang="es-MX" dirty="0"/>
          </a:p>
        </p:txBody>
      </p:sp>
      <p:pic>
        <p:nvPicPr>
          <p:cNvPr id="5" name="4 Imagen" descr="15492085_416857838704224_8966204935763966428_n.jpg"/>
          <p:cNvPicPr>
            <a:picLocks noChangeAspect="1"/>
          </p:cNvPicPr>
          <p:nvPr/>
        </p:nvPicPr>
        <p:blipFill>
          <a:blip r:embed="rId2" cstate="print"/>
          <a:srcRect t="10001" b="9990"/>
          <a:stretch>
            <a:fillRect/>
          </a:stretch>
        </p:blipFill>
        <p:spPr>
          <a:xfrm>
            <a:off x="854698" y="1350779"/>
            <a:ext cx="3018750" cy="2600822"/>
          </a:xfrm>
          <a:prstGeom prst="roundRect">
            <a:avLst/>
          </a:prstGeom>
        </p:spPr>
      </p:pic>
      <p:pic>
        <p:nvPicPr>
          <p:cNvPr id="6" name="5 Imagen" descr="15589876_416851548704853_6499961195242983033_n.jpg"/>
          <p:cNvPicPr>
            <a:picLocks noChangeAspect="1"/>
          </p:cNvPicPr>
          <p:nvPr/>
        </p:nvPicPr>
        <p:blipFill>
          <a:blip r:embed="rId3" cstate="print"/>
          <a:srcRect b="22491"/>
          <a:stretch>
            <a:fillRect/>
          </a:stretch>
        </p:blipFill>
        <p:spPr>
          <a:xfrm>
            <a:off x="6490324" y="1432054"/>
            <a:ext cx="3018750" cy="2519547"/>
          </a:xfrm>
          <a:prstGeom prst="roundRect">
            <a:avLst/>
          </a:prstGeom>
        </p:spPr>
      </p:pic>
      <p:pic>
        <p:nvPicPr>
          <p:cNvPr id="7" name="6 Imagen" descr="15590039_416857795370895_4828080745690140154_n.jpg"/>
          <p:cNvPicPr>
            <a:picLocks noChangeAspect="1"/>
          </p:cNvPicPr>
          <p:nvPr/>
        </p:nvPicPr>
        <p:blipFill>
          <a:blip r:embed="rId4" cstate="print"/>
          <a:srcRect t="7501"/>
          <a:stretch>
            <a:fillRect/>
          </a:stretch>
        </p:blipFill>
        <p:spPr>
          <a:xfrm>
            <a:off x="3873783" y="4140269"/>
            <a:ext cx="3018750" cy="3006840"/>
          </a:xfrm>
          <a:prstGeom prst="roundRect">
            <a:avLst/>
          </a:prstGeom>
        </p:spPr>
      </p:pic>
      <p:pic>
        <p:nvPicPr>
          <p:cNvPr id="8" name="7 Imagen" descr="15622221_416853988704609_3354902158500390713_n.jpg"/>
          <p:cNvPicPr>
            <a:picLocks noChangeAspect="1"/>
          </p:cNvPicPr>
          <p:nvPr/>
        </p:nvPicPr>
        <p:blipFill>
          <a:blip r:embed="rId5" cstate="print"/>
          <a:srcRect t="12501"/>
          <a:stretch>
            <a:fillRect/>
          </a:stretch>
        </p:blipFill>
        <p:spPr>
          <a:xfrm>
            <a:off x="8833323" y="4125755"/>
            <a:ext cx="3191656" cy="3007201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7196728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 redondeado"/>
          <p:cNvSpPr/>
          <p:nvPr/>
        </p:nvSpPr>
        <p:spPr>
          <a:xfrm>
            <a:off x="754061" y="294194"/>
            <a:ext cx="11170616" cy="731481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117254" tIns="58627" rIns="117254" bIns="58627" rtlCol="0" anchor="ctr"/>
          <a:lstStyle/>
          <a:p>
            <a:pPr algn="ctr"/>
            <a:r>
              <a:rPr lang="es-MX" dirty="0" smtClean="0"/>
              <a:t>ENTRENAMIENTO DE</a:t>
            </a:r>
            <a:r>
              <a:rPr lang="es-MX" dirty="0"/>
              <a:t> </a:t>
            </a:r>
            <a:r>
              <a:rPr lang="es-MX" dirty="0" smtClean="0"/>
              <a:t>VOLEIBOL</a:t>
            </a:r>
            <a:endParaRPr lang="es-MX" dirty="0"/>
          </a:p>
        </p:txBody>
      </p:sp>
      <p:pic>
        <p:nvPicPr>
          <p:cNvPr id="5" name="4 Imagen" descr="15350702_409917139398294_6006196143200323858_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603684" y="1153391"/>
            <a:ext cx="2415268" cy="2594511"/>
          </a:xfrm>
          <a:prstGeom prst="roundRect">
            <a:avLst/>
          </a:prstGeom>
        </p:spPr>
      </p:pic>
      <p:pic>
        <p:nvPicPr>
          <p:cNvPr id="6" name="5 Imagen" descr="15350727_409917132731628_6827032666075220533_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70602" y="1176611"/>
            <a:ext cx="2229338" cy="2400608"/>
          </a:xfrm>
          <a:prstGeom prst="roundRect">
            <a:avLst/>
          </a:prstGeom>
        </p:spPr>
      </p:pic>
      <p:pic>
        <p:nvPicPr>
          <p:cNvPr id="7" name="6 Imagen" descr="15727143_424164351306906_79837996866509677_n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41145" y="4032877"/>
            <a:ext cx="2616541" cy="2817558"/>
          </a:xfrm>
          <a:prstGeom prst="roundRect">
            <a:avLst/>
          </a:prstGeom>
        </p:spPr>
      </p:pic>
      <p:pic>
        <p:nvPicPr>
          <p:cNvPr id="8" name="7 Imagen" descr="15780905_424164347973573_7955665222532064606_n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447744" y="4027429"/>
            <a:ext cx="2783341" cy="2997173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41763377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854697" y="2407363"/>
            <a:ext cx="10862469" cy="1252844"/>
          </a:xfrm>
        </p:spPr>
        <p:txBody>
          <a:bodyPr>
            <a:noAutofit/>
          </a:bodyPr>
          <a:lstStyle/>
          <a:p>
            <a:pPr algn="ctr"/>
            <a:r>
              <a:rPr lang="es-MX" sz="3600" dirty="0" smtClean="0"/>
              <a:t>INFORME DE ACTIVIDADES DE LA DIRECCION DE CULTURA MUNICIPIO DE JUAREZ NUEVO LEON </a:t>
            </a:r>
            <a:endParaRPr lang="es-MX" sz="3600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760423" y="4195428"/>
            <a:ext cx="8945563" cy="2763374"/>
          </a:xfrm>
        </p:spPr>
        <p:txBody>
          <a:bodyPr>
            <a:normAutofit/>
          </a:bodyPr>
          <a:lstStyle/>
          <a:p>
            <a:pPr algn="ctr"/>
            <a:r>
              <a:rPr lang="es-MX" sz="1800" dirty="0" smtClean="0"/>
              <a:t>MES</a:t>
            </a:r>
          </a:p>
          <a:p>
            <a:pPr algn="ctr"/>
            <a:r>
              <a:rPr lang="es-MX" sz="1800" dirty="0" smtClean="0"/>
              <a:t>DICIEMBRE 2016</a:t>
            </a:r>
          </a:p>
          <a:p>
            <a:pPr algn="ctr"/>
            <a:endParaRPr lang="es-MX" sz="1800" dirty="0" smtClean="0"/>
          </a:p>
          <a:p>
            <a:pPr algn="ctr"/>
            <a:r>
              <a:rPr lang="es-MX" sz="1800" dirty="0" smtClean="0"/>
              <a:t>DIRECTOR</a:t>
            </a:r>
          </a:p>
          <a:p>
            <a:pPr algn="ctr"/>
            <a:r>
              <a:rPr lang="es-MX" sz="1800" dirty="0" smtClean="0"/>
              <a:t>PROFR. JOSE JESUS LIMON RODRIGUEZ</a:t>
            </a:r>
          </a:p>
          <a:p>
            <a:endParaRPr lang="es-MX" dirty="0"/>
          </a:p>
        </p:txBody>
      </p:sp>
      <p:pic>
        <p:nvPicPr>
          <p:cNvPr id="6" name="Imagen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1528" y="533756"/>
            <a:ext cx="1622476" cy="1280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Juarez2013E1\Desktop\ESCUDO JUAREZ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7352" y="241870"/>
            <a:ext cx="1353831" cy="1609974"/>
          </a:xfrm>
          <a:prstGeom prst="rect">
            <a:avLst/>
          </a:prstGeom>
          <a:noFill/>
        </p:spPr>
      </p:pic>
      <p:sp>
        <p:nvSpPr>
          <p:cNvPr id="10" name="1 Título"/>
          <p:cNvSpPr txBox="1">
            <a:spLocks/>
          </p:cNvSpPr>
          <p:nvPr/>
        </p:nvSpPr>
        <p:spPr>
          <a:xfrm>
            <a:off x="4175691" y="547522"/>
            <a:ext cx="4226720" cy="1252844"/>
          </a:xfrm>
          <a:prstGeom prst="rect">
            <a:avLst/>
          </a:prstGeom>
        </p:spPr>
        <p:txBody>
          <a:bodyPr vert="horz" lIns="117254" tIns="58627" rIns="117254" bIns="58627" rtlCol="0" anchor="ctr">
            <a:normAutofit fontScale="5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base">
              <a:spcAft>
                <a:spcPct val="0"/>
              </a:spcAft>
              <a:tabLst>
                <a:tab pos="3599031" algn="ctr"/>
                <a:tab pos="7196028" algn="r"/>
              </a:tabLst>
            </a:pPr>
            <a:r>
              <a:rPr lang="es-MX" altLang="es-MX" b="1" dirty="0" smtClean="0">
                <a:solidFill>
                  <a:srgbClr val="595959"/>
                </a:solidFill>
                <a:ea typeface="Times New Roman" pitchFamily="18" charset="0"/>
                <a:cs typeface="Times New Roman" pitchFamily="18" charset="0"/>
              </a:rPr>
              <a:t>PRESIDENCIA MUNICIPAL</a:t>
            </a:r>
            <a:endParaRPr lang="es-MX" altLang="es-MX" sz="23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eaLnBrk="0" fontAlgn="base" hangingPunct="0">
              <a:spcAft>
                <a:spcPct val="0"/>
              </a:spcAft>
              <a:tabLst>
                <a:tab pos="3599031" algn="ctr"/>
                <a:tab pos="7196028" algn="r"/>
              </a:tabLst>
            </a:pPr>
            <a:r>
              <a:rPr lang="es-MX" altLang="es-MX" b="1" dirty="0" smtClean="0">
                <a:solidFill>
                  <a:srgbClr val="595959"/>
                </a:solidFill>
                <a:ea typeface="Times New Roman" pitchFamily="18" charset="0"/>
                <a:cs typeface="Times New Roman" pitchFamily="18" charset="0"/>
              </a:rPr>
              <a:t> JUÁREZ, N. L.</a:t>
            </a:r>
            <a:r>
              <a:rPr lang="es-MX" altLang="es-MX" b="1" dirty="0" smtClean="0">
                <a:solidFill>
                  <a:prstClr val="black"/>
                </a:solidFill>
                <a:ea typeface="Times New Roman" pitchFamily="18" charset="0"/>
                <a:cs typeface="Times New Roman" pitchFamily="18" charset="0"/>
              </a:rPr>
              <a:t> </a:t>
            </a:r>
            <a:endParaRPr lang="es-MX" altLang="es-MX" b="1" dirty="0" smtClean="0">
              <a:solidFill>
                <a:srgbClr val="595959"/>
              </a:solidFill>
              <a:ea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Aft>
                <a:spcPct val="0"/>
              </a:spcAft>
              <a:tabLst>
                <a:tab pos="3599031" algn="ctr"/>
                <a:tab pos="7196028" algn="r"/>
              </a:tabLst>
            </a:pPr>
            <a:r>
              <a:rPr lang="es-MX" altLang="es-MX" b="1" dirty="0" smtClean="0">
                <a:solidFill>
                  <a:srgbClr val="595959"/>
                </a:solidFill>
                <a:ea typeface="Times New Roman" pitchFamily="18" charset="0"/>
                <a:cs typeface="Times New Roman" pitchFamily="18" charset="0"/>
              </a:rPr>
              <a:t>DIRECCIÓN DE CULTURA</a:t>
            </a:r>
            <a:r>
              <a:rPr lang="es-MX" altLang="es-MX" sz="23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endParaRPr lang="es-MX" altLang="es-MX" sz="62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endParaRPr lang="es-MX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7447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50144" y="460651"/>
            <a:ext cx="10542984" cy="1490070"/>
          </a:xfrm>
        </p:spPr>
        <p:txBody>
          <a:bodyPr>
            <a:normAutofit/>
          </a:bodyPr>
          <a:lstStyle/>
          <a:p>
            <a:pPr algn="ctr"/>
            <a:r>
              <a:rPr lang="es-MX" sz="44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Servicios </a:t>
            </a:r>
            <a:r>
              <a:rPr lang="es-MX" sz="4400" dirty="0">
                <a:solidFill>
                  <a:srgbClr val="FF0000"/>
                </a:solidFill>
                <a:latin typeface="Arial Black" panose="020B0A04020102020204" pitchFamily="34" charset="0"/>
              </a:rPr>
              <a:t>y</a:t>
            </a:r>
            <a:r>
              <a:rPr lang="es-MX" sz="44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 Atención       Ciudadana</a:t>
            </a:r>
            <a:endParaRPr lang="es-MX" sz="44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s-MX" sz="2400" b="1" dirty="0" smtClean="0"/>
              <a:t>Se ha realizado la Atención Ciudadana así como de Directivos y Maestros de los Planteles Educativos de Nivel Básico, Medio Superior y Superior para atender sus necesidades.</a:t>
            </a:r>
          </a:p>
          <a:p>
            <a:pPr marL="0" indent="0" algn="ctr">
              <a:buNone/>
            </a:pPr>
            <a:r>
              <a:rPr lang="es-MX" sz="2400" b="1" dirty="0" smtClean="0"/>
              <a:t>Se atendió un total 207 personas en la Dirección de Educación son los siguientes servicios que ofrecemos :</a:t>
            </a:r>
          </a:p>
          <a:p>
            <a:pPr algn="ctr">
              <a:buFont typeface="Wingdings" panose="05000000000000000000" pitchFamily="2" charset="2"/>
              <a:buChar char="ü"/>
            </a:pPr>
            <a:r>
              <a:rPr lang="es-MX" sz="2400" b="1" dirty="0" smtClean="0"/>
              <a:t>Programa de Becas</a:t>
            </a:r>
          </a:p>
          <a:p>
            <a:pPr algn="ctr">
              <a:buFont typeface="Wingdings" panose="05000000000000000000" pitchFamily="2" charset="2"/>
              <a:buChar char="ü"/>
            </a:pPr>
            <a:r>
              <a:rPr lang="es-MX" sz="2400" b="1" dirty="0" smtClean="0"/>
              <a:t>Programa de Prepa Abierta</a:t>
            </a:r>
          </a:p>
          <a:p>
            <a:pPr algn="ctr">
              <a:buFont typeface="Wingdings" panose="05000000000000000000" pitchFamily="2" charset="2"/>
              <a:buChar char="ü"/>
            </a:pPr>
            <a:r>
              <a:rPr lang="es-MX" sz="2400" b="1" dirty="0" smtClean="0"/>
              <a:t>Programa del INEA</a:t>
            </a:r>
          </a:p>
          <a:p>
            <a:pPr algn="ctr">
              <a:buFont typeface="Wingdings" panose="05000000000000000000" pitchFamily="2" charset="2"/>
              <a:buChar char="ü"/>
            </a:pPr>
            <a:r>
              <a:rPr lang="es-MX" sz="2400" b="1" dirty="0" smtClean="0"/>
              <a:t>Orientación Educativa</a:t>
            </a:r>
          </a:p>
          <a:p>
            <a:pPr algn="ctr">
              <a:buFont typeface="Wingdings" panose="05000000000000000000" pitchFamily="2" charset="2"/>
              <a:buChar char="ü"/>
            </a:pPr>
            <a:r>
              <a:rPr lang="es-MX" sz="2400" b="1" dirty="0" smtClean="0"/>
              <a:t>Apoyo para Reubicación de alumnos y cambios de turno </a:t>
            </a:r>
          </a:p>
          <a:p>
            <a:pPr marL="0" indent="0" algn="ctr">
              <a:buNone/>
            </a:pPr>
            <a:endParaRPr lang="es-MX" dirty="0" smtClean="0"/>
          </a:p>
        </p:txBody>
      </p:sp>
    </p:spTree>
    <p:extLst>
      <p:ext uri="{BB962C8B-B14F-4D97-AF65-F5344CB8AC3E}">
        <p14:creationId xmlns:p14="http://schemas.microsoft.com/office/powerpoint/2010/main" val="2742695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38969" y="346442"/>
            <a:ext cx="11688253" cy="7233537"/>
          </a:xfrm>
        </p:spPr>
        <p:txBody>
          <a:bodyPr>
            <a:normAutofit/>
          </a:bodyPr>
          <a:lstStyle/>
          <a:p>
            <a:r>
              <a:rPr lang="es-MX" sz="2000" dirty="0"/>
              <a:t>VIERNES  2  DE DICIEMBRE </a:t>
            </a:r>
          </a:p>
          <a:p>
            <a:pPr>
              <a:buFont typeface="Calibri" panose="020F0502020204030204" pitchFamily="34" charset="0"/>
              <a:buChar char="―"/>
            </a:pPr>
            <a:r>
              <a:rPr lang="es-MX" sz="2000" dirty="0"/>
              <a:t>ASISTENCIA A JUNTA INFORMATIVA(PATRIMONIO NUEVO LEON ) REALIZADO EN EL MUSEO DEL AUTO EN PARQUE NIÑO HEROES </a:t>
            </a:r>
          </a:p>
          <a:p>
            <a:pPr marL="0" indent="0">
              <a:buNone/>
            </a:pPr>
            <a:endParaRPr lang="es-MX" sz="2000" dirty="0"/>
          </a:p>
          <a:p>
            <a:r>
              <a:rPr lang="es-MX" sz="2000" dirty="0"/>
              <a:t>MARTES  6  DE </a:t>
            </a:r>
            <a:r>
              <a:rPr lang="es-MX" sz="2000" dirty="0"/>
              <a:t>DICIEMBRE </a:t>
            </a:r>
            <a:endParaRPr lang="es-MX" sz="2000" dirty="0"/>
          </a:p>
          <a:p>
            <a:pPr>
              <a:buFont typeface="Calibri" panose="020F0502020204030204" pitchFamily="34" charset="0"/>
              <a:buChar char="―"/>
            </a:pPr>
            <a:r>
              <a:rPr lang="es-MX" sz="2000" dirty="0"/>
              <a:t>TALLER DE GUITARRA REALIZADO EN KIOSCO PLAZA PRINCIPAL (6:30 pm.) </a:t>
            </a:r>
          </a:p>
          <a:p>
            <a:pPr>
              <a:buFont typeface="Calibri" panose="020F0502020204030204" pitchFamily="34" charset="0"/>
              <a:buChar char="―"/>
            </a:pPr>
            <a:endParaRPr lang="es-MX" sz="2000" dirty="0"/>
          </a:p>
          <a:p>
            <a:pPr marL="0" indent="0">
              <a:buNone/>
            </a:pPr>
            <a:endParaRPr lang="es-MX" sz="2000" dirty="0"/>
          </a:p>
          <a:p>
            <a:r>
              <a:rPr lang="es-MX" sz="2000" dirty="0"/>
              <a:t>MIERCÓLES  7  </a:t>
            </a:r>
            <a:r>
              <a:rPr lang="es-MX" sz="2000" dirty="0"/>
              <a:t>DE DICIEMBRE </a:t>
            </a:r>
          </a:p>
          <a:p>
            <a:pPr>
              <a:buFont typeface="Calibri" panose="020F0502020204030204" pitchFamily="34" charset="0"/>
              <a:buChar char="―"/>
            </a:pPr>
            <a:r>
              <a:rPr lang="es-MX" sz="2000" dirty="0"/>
              <a:t>APOYO EN CLASES DE GUITARRA EN LA DELEGACIÓN COAHUILA (2:30 pm)</a:t>
            </a:r>
          </a:p>
          <a:p>
            <a:endParaRPr lang="es-MX" sz="1200" dirty="0"/>
          </a:p>
        </p:txBody>
      </p:sp>
    </p:spTree>
    <p:extLst>
      <p:ext uri="{BB962C8B-B14F-4D97-AF65-F5344CB8AC3E}">
        <p14:creationId xmlns:p14="http://schemas.microsoft.com/office/powerpoint/2010/main" val="4198192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38969" y="375471"/>
            <a:ext cx="11501438" cy="6539153"/>
          </a:xfrm>
        </p:spPr>
        <p:txBody>
          <a:bodyPr>
            <a:normAutofit/>
          </a:bodyPr>
          <a:lstStyle/>
          <a:p>
            <a:r>
              <a:rPr lang="es-MX" sz="2000" dirty="0"/>
              <a:t>MIERCÓLES  </a:t>
            </a:r>
            <a:r>
              <a:rPr lang="es-MX" sz="2000" dirty="0"/>
              <a:t>7</a:t>
            </a:r>
            <a:r>
              <a:rPr lang="es-MX" sz="2000" dirty="0"/>
              <a:t> </a:t>
            </a:r>
            <a:r>
              <a:rPr lang="es-MX" sz="2000" dirty="0"/>
              <a:t>DE DICIEMBRE </a:t>
            </a:r>
          </a:p>
          <a:p>
            <a:pPr>
              <a:buFont typeface="Calibri" panose="020F0502020204030204" pitchFamily="34" charset="0"/>
              <a:buChar char="―"/>
            </a:pPr>
            <a:r>
              <a:rPr lang="es-MX" sz="2000" dirty="0"/>
              <a:t>APOYO ESCOLAR EN “CENTRO COMUNITARIO” COL. HÉROES  DE NACOZARI (2:00 pm)</a:t>
            </a:r>
          </a:p>
          <a:p>
            <a:pPr marL="0" indent="0">
              <a:buNone/>
            </a:pPr>
            <a:endParaRPr lang="es-MX" sz="2000" dirty="0"/>
          </a:p>
          <a:p>
            <a:r>
              <a:rPr lang="es-MX" sz="2000" dirty="0"/>
              <a:t>MIERCÓLES  </a:t>
            </a:r>
            <a:r>
              <a:rPr lang="es-MX" sz="2000" dirty="0"/>
              <a:t>7</a:t>
            </a:r>
            <a:r>
              <a:rPr lang="es-MX" sz="2000" dirty="0"/>
              <a:t> DE </a:t>
            </a:r>
            <a:r>
              <a:rPr lang="es-MX" sz="2000" dirty="0"/>
              <a:t>DICIEMBRE </a:t>
            </a:r>
          </a:p>
          <a:p>
            <a:pPr>
              <a:buFont typeface="Calibri" panose="020F0502020204030204" pitchFamily="34" charset="0"/>
              <a:buChar char="―"/>
            </a:pPr>
            <a:r>
              <a:rPr lang="es-MX" sz="2000" dirty="0"/>
              <a:t>TALLER DE GUITARRA REALIZADO EN KIOSCO PLAZA PRINCIPAL (6:30 pm.) </a:t>
            </a:r>
          </a:p>
          <a:p>
            <a:pPr marL="0" indent="0">
              <a:buNone/>
            </a:pPr>
            <a:endParaRPr lang="es-MX" sz="2000" dirty="0"/>
          </a:p>
          <a:p>
            <a:r>
              <a:rPr lang="es-MX" sz="2000" dirty="0"/>
              <a:t>MIERCÓLES  7  </a:t>
            </a:r>
            <a:r>
              <a:rPr lang="es-MX" sz="2000" dirty="0"/>
              <a:t>DE DICIEMBRE </a:t>
            </a:r>
          </a:p>
          <a:p>
            <a:pPr>
              <a:buFont typeface="Calibri" panose="020F0502020204030204" pitchFamily="34" charset="0"/>
              <a:buChar char="―"/>
            </a:pPr>
            <a:r>
              <a:rPr lang="es-MX" sz="2000" dirty="0"/>
              <a:t> TALLER DE BALLET FOLKÓLRICO REALIZADO EN LA “ESC. PRIM.ANTONIA NAVA” CENTRO DE JUÁREZ (6:30 pm) </a:t>
            </a:r>
          </a:p>
          <a:p>
            <a:pPr marL="0" indent="0">
              <a:buNone/>
            </a:pPr>
            <a:endParaRPr lang="es-MX" sz="2000" dirty="0"/>
          </a:p>
          <a:p>
            <a:pPr>
              <a:buFont typeface="Calibri" panose="020F0502020204030204" pitchFamily="34" charset="0"/>
              <a:buChar char="―"/>
            </a:pPr>
            <a:endParaRPr lang="es-MX" sz="2000" dirty="0"/>
          </a:p>
          <a:p>
            <a:pPr marL="0" indent="0">
              <a:buNone/>
            </a:pPr>
            <a:endParaRPr lang="es-MX" sz="2000" dirty="0"/>
          </a:p>
        </p:txBody>
      </p:sp>
    </p:spTree>
    <p:extLst>
      <p:ext uri="{BB962C8B-B14F-4D97-AF65-F5344CB8AC3E}">
        <p14:creationId xmlns:p14="http://schemas.microsoft.com/office/powerpoint/2010/main" val="3656156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38969" y="294194"/>
            <a:ext cx="11501438" cy="7070986"/>
          </a:xfrm>
        </p:spPr>
        <p:txBody>
          <a:bodyPr>
            <a:normAutofit/>
          </a:bodyPr>
          <a:lstStyle/>
          <a:p>
            <a:r>
              <a:rPr lang="es-MX" dirty="0"/>
              <a:t>VIERNES </a:t>
            </a:r>
            <a:r>
              <a:rPr lang="es-MX" dirty="0" smtClean="0"/>
              <a:t>9  </a:t>
            </a:r>
            <a:r>
              <a:rPr lang="es-MX" dirty="0"/>
              <a:t>DE DICIEMBRE </a:t>
            </a:r>
          </a:p>
          <a:p>
            <a:pPr>
              <a:buFont typeface="Calibri" panose="020F0502020204030204" pitchFamily="34" charset="0"/>
              <a:buChar char="―"/>
            </a:pPr>
            <a:r>
              <a:rPr lang="es-MX" dirty="0" smtClean="0"/>
              <a:t>APOYO ESCOLAR EN “CENTRO COMUNITARIO” COL. HÉROES  DE NACOZARI (2:00 pm)</a:t>
            </a:r>
          </a:p>
          <a:p>
            <a:pPr marL="0" indent="0">
              <a:buNone/>
            </a:pPr>
            <a:endParaRPr lang="es-MX" dirty="0" smtClean="0"/>
          </a:p>
          <a:p>
            <a:r>
              <a:rPr lang="es-MX" dirty="0" smtClean="0"/>
              <a:t>SÁBADO 10  </a:t>
            </a:r>
            <a:r>
              <a:rPr lang="es-MX" dirty="0"/>
              <a:t>DE DICIEMBRE </a:t>
            </a:r>
          </a:p>
          <a:p>
            <a:pPr>
              <a:buFont typeface="Calibri" panose="020F0502020204030204" pitchFamily="34" charset="0"/>
              <a:buChar char="―"/>
            </a:pPr>
            <a:r>
              <a:rPr lang="es-MX" dirty="0" smtClean="0"/>
              <a:t>TALLER DE GUITARRA REALIZADO EN KIOSCO PLAZA PRINCIPAL (9:30 am.) </a:t>
            </a:r>
          </a:p>
          <a:p>
            <a:pPr marL="0" indent="0">
              <a:buNone/>
            </a:pPr>
            <a:endParaRPr lang="es-MX" dirty="0" smtClean="0"/>
          </a:p>
          <a:p>
            <a:r>
              <a:rPr lang="es-MX" dirty="0"/>
              <a:t>SÁBADO 10  DE DICIEMBRE </a:t>
            </a:r>
          </a:p>
          <a:p>
            <a:pPr>
              <a:buFont typeface="Calibri" panose="020F0502020204030204" pitchFamily="34" charset="0"/>
              <a:buChar char="―"/>
            </a:pPr>
            <a:r>
              <a:rPr lang="es-MX" dirty="0"/>
              <a:t>APOYO DE CLASE  DE GUITARRA EN LA ESC. SEC. No.107 “EUGENIO GARZA LAGUERA” (11:30 am)</a:t>
            </a:r>
          </a:p>
          <a:p>
            <a:pPr marL="0" indent="0">
              <a:buNone/>
            </a:pPr>
            <a:endParaRPr lang="es-MX" dirty="0" smtClean="0"/>
          </a:p>
          <a:p>
            <a:pPr marL="0" indent="0">
              <a:buNone/>
            </a:pPr>
            <a:endParaRPr lang="es-MX" dirty="0" smtClean="0"/>
          </a:p>
        </p:txBody>
      </p:sp>
    </p:spTree>
    <p:extLst>
      <p:ext uri="{BB962C8B-B14F-4D97-AF65-F5344CB8AC3E}">
        <p14:creationId xmlns:p14="http://schemas.microsoft.com/office/powerpoint/2010/main" val="788513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38969" y="212919"/>
            <a:ext cx="11501438" cy="7314813"/>
          </a:xfrm>
        </p:spPr>
        <p:txBody>
          <a:bodyPr>
            <a:normAutofit/>
          </a:bodyPr>
          <a:lstStyle/>
          <a:p>
            <a:r>
              <a:rPr lang="es-MX" dirty="0" smtClean="0"/>
              <a:t>LUNES 12  </a:t>
            </a:r>
            <a:r>
              <a:rPr lang="es-MX" dirty="0"/>
              <a:t>DE DICIEMBRE </a:t>
            </a:r>
          </a:p>
          <a:p>
            <a:pPr>
              <a:buFont typeface="Calibri" panose="020F0502020204030204" pitchFamily="34" charset="0"/>
              <a:buChar char="―"/>
            </a:pPr>
            <a:r>
              <a:rPr lang="es-MX" dirty="0" smtClean="0"/>
              <a:t>APOYO ESCOLAR EN “CENTRO COMUNITARIO” COL. HÉROES  DE NACOZARI (2:00 pm)</a:t>
            </a:r>
          </a:p>
          <a:p>
            <a:pPr>
              <a:buFont typeface="Calibri" panose="020F0502020204030204" pitchFamily="34" charset="0"/>
              <a:buChar char="―"/>
            </a:pPr>
            <a:endParaRPr lang="es-MX" dirty="0" smtClean="0"/>
          </a:p>
          <a:p>
            <a:r>
              <a:rPr lang="es-MX" dirty="0"/>
              <a:t>LUNES 12  DE DICIEMBRE </a:t>
            </a:r>
          </a:p>
          <a:p>
            <a:pPr>
              <a:buFont typeface="Calibri" panose="020F0502020204030204" pitchFamily="34" charset="0"/>
              <a:buChar char="―"/>
            </a:pPr>
            <a:r>
              <a:rPr lang="es-MX" dirty="0"/>
              <a:t>TALLER DE BALLET FOLKÓLRICO REALIZADO EN LA “ESC. PRIM.ANTONIA NAVA” CENTRO DE JUÁREZ(6:30 pm) </a:t>
            </a:r>
          </a:p>
          <a:p>
            <a:pPr marL="0" indent="0">
              <a:buNone/>
            </a:pPr>
            <a:endParaRPr lang="es-MX" dirty="0"/>
          </a:p>
          <a:p>
            <a:r>
              <a:rPr lang="es-MX" dirty="0"/>
              <a:t>MARTES  13  DE DICIEMBRE </a:t>
            </a:r>
          </a:p>
          <a:p>
            <a:pPr>
              <a:buFont typeface="Calibri" panose="020F0502020204030204" pitchFamily="34" charset="0"/>
              <a:buChar char="―"/>
            </a:pPr>
            <a:r>
              <a:rPr lang="es-MX" dirty="0"/>
              <a:t>TALLER DE GUITARRA REALIZADO EN KIOSCO PLAZA PRINCIPAL (6:30 pm.) </a:t>
            </a:r>
          </a:p>
          <a:p>
            <a:pPr marL="0" indent="0">
              <a:buNone/>
            </a:pPr>
            <a:endParaRPr lang="es-MX" dirty="0" smtClean="0"/>
          </a:p>
          <a:p>
            <a:pPr>
              <a:buFont typeface="Calibri" panose="020F0502020204030204" pitchFamily="34" charset="0"/>
              <a:buChar char="―"/>
            </a:pPr>
            <a:endParaRPr lang="es-MX" dirty="0" smtClean="0"/>
          </a:p>
          <a:p>
            <a:endParaRPr lang="es-MX" dirty="0" smtClean="0"/>
          </a:p>
          <a:p>
            <a:endParaRPr lang="es-MX" dirty="0" smtClean="0"/>
          </a:p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367520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2153" y="212919"/>
            <a:ext cx="11501438" cy="7314813"/>
          </a:xfrm>
        </p:spPr>
        <p:txBody>
          <a:bodyPr>
            <a:normAutofit/>
          </a:bodyPr>
          <a:lstStyle/>
          <a:p>
            <a:r>
              <a:rPr lang="es-MX" sz="2000" dirty="0"/>
              <a:t>MIERCÓLES 14  </a:t>
            </a:r>
            <a:r>
              <a:rPr lang="es-MX" sz="2000" dirty="0"/>
              <a:t>DE DICIEMBRE </a:t>
            </a:r>
          </a:p>
          <a:p>
            <a:pPr>
              <a:buFont typeface="Calibri" panose="020F0502020204030204" pitchFamily="34" charset="0"/>
              <a:buChar char="―"/>
            </a:pPr>
            <a:r>
              <a:rPr lang="es-MX" sz="2000" dirty="0"/>
              <a:t>APOYO EN CLASES DE GUITARRA EN LA DELEGACIÓN COAHUILA (2:30 pm)</a:t>
            </a:r>
          </a:p>
          <a:p>
            <a:pPr>
              <a:buFont typeface="Calibri" panose="020F0502020204030204" pitchFamily="34" charset="0"/>
              <a:buChar char="―"/>
            </a:pPr>
            <a:endParaRPr lang="es-MX" sz="2000" dirty="0"/>
          </a:p>
          <a:p>
            <a:r>
              <a:rPr lang="es-MX" sz="2000" dirty="0"/>
              <a:t>MIERCÓLES  14  DE DICIEMBRE </a:t>
            </a:r>
          </a:p>
          <a:p>
            <a:pPr>
              <a:buFont typeface="Calibri" panose="020F0502020204030204" pitchFamily="34" charset="0"/>
              <a:buChar char="―"/>
            </a:pPr>
            <a:r>
              <a:rPr lang="es-MX" sz="2000" dirty="0"/>
              <a:t>APOYO ESCOLAR EN “CENTRO COMUNITARIO” COL. HÉROES  DE NACOZARI (2:00 pm)</a:t>
            </a:r>
          </a:p>
          <a:p>
            <a:pPr marL="0" indent="0">
              <a:buNone/>
            </a:pPr>
            <a:endParaRPr lang="es-MX" sz="2000" dirty="0"/>
          </a:p>
          <a:p>
            <a:r>
              <a:rPr lang="es-MX" sz="2000" dirty="0"/>
              <a:t>MIERCÓLES  14  DE DICIEMBRE </a:t>
            </a:r>
          </a:p>
          <a:p>
            <a:pPr>
              <a:buFont typeface="Calibri" panose="020F0502020204030204" pitchFamily="34" charset="0"/>
              <a:buChar char="―"/>
            </a:pPr>
            <a:r>
              <a:rPr lang="es-MX" sz="2000" dirty="0"/>
              <a:t>TALLER DE GUITARRA REALIZADO EN KIOSCO PLAZA PRINCIPAL (6:30 pm.) </a:t>
            </a:r>
          </a:p>
          <a:p>
            <a:pPr marL="0" indent="0">
              <a:buNone/>
            </a:pPr>
            <a:endParaRPr lang="es-MX" sz="2000" dirty="0"/>
          </a:p>
          <a:p>
            <a:pPr marL="0" indent="0">
              <a:buNone/>
            </a:pPr>
            <a:endParaRPr lang="es-MX" sz="2000" dirty="0"/>
          </a:p>
          <a:p>
            <a:pPr marL="0" indent="0">
              <a:buNone/>
            </a:pPr>
            <a:endParaRPr lang="es-MX" sz="2000" dirty="0"/>
          </a:p>
          <a:p>
            <a:pPr marL="0" indent="0">
              <a:buNone/>
            </a:pPr>
            <a:endParaRPr lang="es-MX" sz="1400" dirty="0"/>
          </a:p>
        </p:txBody>
      </p:sp>
    </p:spTree>
    <p:extLst>
      <p:ext uri="{BB962C8B-B14F-4D97-AF65-F5344CB8AC3E}">
        <p14:creationId xmlns:p14="http://schemas.microsoft.com/office/powerpoint/2010/main" val="34375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38969" y="375471"/>
            <a:ext cx="11501438" cy="6539153"/>
          </a:xfrm>
        </p:spPr>
        <p:txBody>
          <a:bodyPr>
            <a:normAutofit/>
          </a:bodyPr>
          <a:lstStyle/>
          <a:p>
            <a:r>
              <a:rPr lang="es-MX" dirty="0" smtClean="0"/>
              <a:t>MIERCÓLES  14  </a:t>
            </a:r>
            <a:r>
              <a:rPr lang="es-MX" dirty="0"/>
              <a:t>DE DICIEMBRE </a:t>
            </a:r>
          </a:p>
          <a:p>
            <a:pPr>
              <a:buFont typeface="Calibri" panose="020F0502020204030204" pitchFamily="34" charset="0"/>
              <a:buChar char="―"/>
            </a:pPr>
            <a:r>
              <a:rPr lang="es-MX" dirty="0" smtClean="0"/>
              <a:t> TALLER DE BALLET FOLKÓLRICO REALIZADO EN LA “ESC. PRIM.ANTONIA NAVA” CENTRO DE JUÁREZ (6:30 pm) </a:t>
            </a:r>
          </a:p>
          <a:p>
            <a:pPr>
              <a:buFont typeface="Calibri" panose="020F0502020204030204" pitchFamily="34" charset="0"/>
              <a:buChar char="―"/>
            </a:pPr>
            <a:endParaRPr lang="es-MX" dirty="0" smtClean="0"/>
          </a:p>
          <a:p>
            <a:r>
              <a:rPr lang="es-MX" dirty="0"/>
              <a:t>VIERNES 16  DE DICIEMBRE </a:t>
            </a:r>
          </a:p>
          <a:p>
            <a:pPr>
              <a:buFont typeface="Calibri" panose="020F0502020204030204" pitchFamily="34" charset="0"/>
              <a:buChar char="―"/>
            </a:pPr>
            <a:r>
              <a:rPr lang="es-MX" dirty="0"/>
              <a:t>APOYO ESCOLAR EN “CENTRO COMUNITARIO” COL. HÉROES  DE NACOZARI (2:00 pm)</a:t>
            </a:r>
          </a:p>
          <a:p>
            <a:pPr marL="0" indent="0">
              <a:buNone/>
            </a:pPr>
            <a:endParaRPr lang="es-MX" dirty="0"/>
          </a:p>
          <a:p>
            <a:r>
              <a:rPr lang="es-MX" dirty="0"/>
              <a:t>VIERNES  16  DE DICIEMBRE </a:t>
            </a:r>
          </a:p>
          <a:p>
            <a:pPr>
              <a:buFont typeface="Calibri" panose="020F0502020204030204" pitchFamily="34" charset="0"/>
              <a:buChar char="―"/>
            </a:pPr>
            <a:r>
              <a:rPr lang="es-MX" dirty="0"/>
              <a:t>APOYO AL EVENTO NAVIDAR EN PLAZA PRINCIPAL(3:30pm) </a:t>
            </a:r>
          </a:p>
          <a:p>
            <a:pPr>
              <a:buFont typeface="Calibri" panose="020F0502020204030204" pitchFamily="34" charset="0"/>
              <a:buChar char="―"/>
            </a:pPr>
            <a:endParaRPr lang="es-MX" dirty="0" smtClean="0"/>
          </a:p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106627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38969" y="375470"/>
            <a:ext cx="11501438" cy="7070986"/>
          </a:xfrm>
        </p:spPr>
        <p:txBody>
          <a:bodyPr>
            <a:normAutofit/>
          </a:bodyPr>
          <a:lstStyle/>
          <a:p>
            <a:r>
              <a:rPr lang="es-MX" sz="2400" dirty="0"/>
              <a:t>SÁBADO 17  </a:t>
            </a:r>
            <a:r>
              <a:rPr lang="es-MX" sz="2400" dirty="0"/>
              <a:t>DE DICIEMBRE </a:t>
            </a:r>
          </a:p>
          <a:p>
            <a:pPr>
              <a:buFont typeface="Calibri" panose="020F0502020204030204" pitchFamily="34" charset="0"/>
              <a:buChar char="―"/>
            </a:pPr>
            <a:r>
              <a:rPr lang="es-MX" sz="2400" dirty="0"/>
              <a:t>APOYO DE CLASE  DE GUITARRA EN LA ESC. SEC. No.107 “EUGENIO GARZA LAGUERA” (11:30 am)</a:t>
            </a:r>
          </a:p>
          <a:p>
            <a:pPr>
              <a:buFont typeface="Calibri" panose="020F0502020204030204" pitchFamily="34" charset="0"/>
              <a:buChar char="―"/>
            </a:pPr>
            <a:endParaRPr lang="es-MX" sz="2400" dirty="0"/>
          </a:p>
          <a:p>
            <a:r>
              <a:rPr lang="es-MX" sz="2400" dirty="0"/>
              <a:t>LUNES  19  DE DICIEMBRE </a:t>
            </a:r>
          </a:p>
          <a:p>
            <a:pPr>
              <a:buFont typeface="Calibri" panose="020F0502020204030204" pitchFamily="34" charset="0"/>
              <a:buChar char="―"/>
            </a:pPr>
            <a:r>
              <a:rPr lang="es-MX" sz="2400" dirty="0"/>
              <a:t>APOYO ESCOLAR EN “CENTRO COMUNITARIO” COL. HÉROES  DE NACOZARI (2:00 pm)</a:t>
            </a:r>
          </a:p>
          <a:p>
            <a:pPr marL="0" indent="0">
              <a:buNone/>
            </a:pPr>
            <a:endParaRPr lang="es-MX" sz="2400" dirty="0"/>
          </a:p>
          <a:p>
            <a:r>
              <a:rPr lang="es-MX" sz="2400" dirty="0"/>
              <a:t>LUNES  19  DE DICIEMBRE </a:t>
            </a:r>
          </a:p>
          <a:p>
            <a:pPr>
              <a:buFont typeface="Calibri" panose="020F0502020204030204" pitchFamily="34" charset="0"/>
              <a:buChar char="―"/>
            </a:pPr>
            <a:r>
              <a:rPr lang="es-MX" sz="2400" dirty="0"/>
              <a:t>TALLER DE BALLET FOLKÓLRICO REALIZADO EN LA “ESC. PRIM.ANTONIA NAVA” CENTRO DE JUÁREZ(6:30 pm) </a:t>
            </a:r>
          </a:p>
          <a:p>
            <a:endParaRPr lang="es-MX" sz="2400" dirty="0"/>
          </a:p>
          <a:p>
            <a:pPr>
              <a:buFont typeface="Calibri" panose="020F0502020204030204" pitchFamily="34" charset="0"/>
              <a:buChar char="―"/>
            </a:pPr>
            <a:endParaRPr lang="es-MX" sz="2400" dirty="0"/>
          </a:p>
          <a:p>
            <a:pPr>
              <a:buFont typeface="Calibri" panose="020F0502020204030204" pitchFamily="34" charset="0"/>
              <a:buChar char="―"/>
            </a:pPr>
            <a:endParaRPr lang="es-MX" sz="2400" dirty="0"/>
          </a:p>
          <a:p>
            <a:pPr marL="0" indent="0">
              <a:buNone/>
            </a:pPr>
            <a:endParaRPr lang="es-MX" sz="2400" dirty="0"/>
          </a:p>
          <a:p>
            <a:pPr>
              <a:buFont typeface="Calibri" panose="020F0502020204030204" pitchFamily="34" charset="0"/>
              <a:buChar char="―"/>
            </a:pPr>
            <a:endParaRPr lang="es-MX" sz="1600" dirty="0" smtClean="0"/>
          </a:p>
          <a:p>
            <a:endParaRPr lang="es-MX" sz="1600" dirty="0"/>
          </a:p>
          <a:p>
            <a:pPr>
              <a:buFont typeface="Calibri" panose="020F0502020204030204" pitchFamily="34" charset="0"/>
              <a:buChar char="―"/>
            </a:pPr>
            <a:endParaRPr lang="es-MX" sz="1600" dirty="0" smtClean="0"/>
          </a:p>
          <a:p>
            <a:endParaRPr lang="es-MX" sz="1600" dirty="0"/>
          </a:p>
        </p:txBody>
      </p:sp>
    </p:spTree>
    <p:extLst>
      <p:ext uri="{BB962C8B-B14F-4D97-AF65-F5344CB8AC3E}">
        <p14:creationId xmlns:p14="http://schemas.microsoft.com/office/powerpoint/2010/main" val="3001254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38969" y="456746"/>
            <a:ext cx="11501438" cy="6827158"/>
          </a:xfrm>
        </p:spPr>
        <p:txBody>
          <a:bodyPr>
            <a:normAutofit/>
          </a:bodyPr>
          <a:lstStyle/>
          <a:p>
            <a:r>
              <a:rPr lang="es-MX" sz="2000" dirty="0"/>
              <a:t>MARTES  20  </a:t>
            </a:r>
            <a:r>
              <a:rPr lang="es-MX" sz="2000" dirty="0"/>
              <a:t>DE DICIEMBRE </a:t>
            </a:r>
          </a:p>
          <a:p>
            <a:pPr>
              <a:buFont typeface="Calibri" panose="020F0502020204030204" pitchFamily="34" charset="0"/>
              <a:buChar char="―"/>
            </a:pPr>
            <a:r>
              <a:rPr lang="es-MX" sz="2000" dirty="0"/>
              <a:t>TALLER DE GUITARRA REALIZADO EN KIOSCO PLAZA PRINCIPAL (6:30 pm.) </a:t>
            </a:r>
          </a:p>
          <a:p>
            <a:pPr>
              <a:buFont typeface="Calibri" panose="020F0502020204030204" pitchFamily="34" charset="0"/>
              <a:buChar char="―"/>
            </a:pPr>
            <a:endParaRPr lang="es-MX" sz="2000" dirty="0"/>
          </a:p>
          <a:p>
            <a:r>
              <a:rPr lang="es-MX" sz="2000" dirty="0"/>
              <a:t>MIERCÓLES  21  DE DICIEMBRE </a:t>
            </a:r>
          </a:p>
          <a:p>
            <a:pPr>
              <a:buFont typeface="Calibri" panose="020F0502020204030204" pitchFamily="34" charset="0"/>
              <a:buChar char="―"/>
            </a:pPr>
            <a:r>
              <a:rPr lang="es-MX" sz="2000" dirty="0"/>
              <a:t>APOYO ESCOLAR EN “CENTRO COMUNITARIO” COL. HÉROES  DE NACOZARI (2:00 pm)</a:t>
            </a:r>
          </a:p>
          <a:p>
            <a:pPr marL="0" indent="0">
              <a:buNone/>
            </a:pPr>
            <a:endParaRPr lang="es-MX" sz="2000" dirty="0"/>
          </a:p>
          <a:p>
            <a:r>
              <a:rPr lang="es-MX" sz="2000" dirty="0"/>
              <a:t>MIERCÓLES  21  DE DICIEMBRE </a:t>
            </a:r>
          </a:p>
          <a:p>
            <a:pPr>
              <a:buFont typeface="Calibri" panose="020F0502020204030204" pitchFamily="34" charset="0"/>
              <a:buChar char="―"/>
            </a:pPr>
            <a:r>
              <a:rPr lang="es-MX" sz="2000" dirty="0"/>
              <a:t>APOYO EN CLASES DE GUITARRA EN LA DELEGACIÓN COAHUILA (2:30 pm)</a:t>
            </a:r>
          </a:p>
          <a:p>
            <a:pPr marL="0" indent="0">
              <a:buNone/>
            </a:pPr>
            <a:endParaRPr lang="es-MX" sz="2000" dirty="0"/>
          </a:p>
          <a:p>
            <a:endParaRPr lang="es-MX" sz="2000" dirty="0"/>
          </a:p>
          <a:p>
            <a:pPr marL="0" indent="0">
              <a:buNone/>
            </a:pPr>
            <a:endParaRPr lang="es-MX" sz="1400" dirty="0"/>
          </a:p>
        </p:txBody>
      </p:sp>
    </p:spTree>
    <p:extLst>
      <p:ext uri="{BB962C8B-B14F-4D97-AF65-F5344CB8AC3E}">
        <p14:creationId xmlns:p14="http://schemas.microsoft.com/office/powerpoint/2010/main" val="2691849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38969" y="375471"/>
            <a:ext cx="11501438" cy="6539153"/>
          </a:xfrm>
        </p:spPr>
        <p:txBody>
          <a:bodyPr>
            <a:normAutofit/>
          </a:bodyPr>
          <a:lstStyle/>
          <a:p>
            <a:r>
              <a:rPr lang="es-MX" dirty="0" smtClean="0"/>
              <a:t>MIERCÓLES  21  </a:t>
            </a:r>
            <a:r>
              <a:rPr lang="es-MX" dirty="0"/>
              <a:t>DE DICIEMBRE </a:t>
            </a:r>
          </a:p>
          <a:p>
            <a:pPr>
              <a:buFont typeface="Calibri" panose="020F0502020204030204" pitchFamily="34" charset="0"/>
              <a:buChar char="―"/>
            </a:pPr>
            <a:r>
              <a:rPr lang="es-MX" dirty="0" smtClean="0"/>
              <a:t>TALLER DE BALLET FOLKÓLRICO REALIZADO EN LA “ESC. PRIM.ANTONIA NAVA” CENTRO DE JUÁREZ(6:30 pm)</a:t>
            </a:r>
          </a:p>
          <a:p>
            <a:pPr marL="0" indent="0">
              <a:buNone/>
            </a:pPr>
            <a:r>
              <a:rPr lang="es-MX" dirty="0" smtClean="0"/>
              <a:t> </a:t>
            </a:r>
          </a:p>
          <a:p>
            <a:r>
              <a:rPr lang="es-MX" dirty="0"/>
              <a:t>MIERCÓLES  21  DE DICIEMBRE </a:t>
            </a:r>
          </a:p>
          <a:p>
            <a:pPr>
              <a:buFont typeface="Calibri" panose="020F0502020204030204" pitchFamily="34" charset="0"/>
              <a:buChar char="―"/>
            </a:pPr>
            <a:r>
              <a:rPr lang="es-MX" dirty="0"/>
              <a:t>TALLER DE GUITARRA REALIZADO EN KIOSCO PLAZA PRINCIPAL (6:30 pm.) </a:t>
            </a:r>
          </a:p>
          <a:p>
            <a:pPr>
              <a:buFont typeface="Calibri" panose="020F0502020204030204" pitchFamily="34" charset="0"/>
              <a:buChar char="―"/>
            </a:pPr>
            <a:endParaRPr lang="es-MX" dirty="0" smtClean="0"/>
          </a:p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533040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768575" y="686081"/>
            <a:ext cx="11501438" cy="7189358"/>
          </a:xfrm>
        </p:spPr>
        <p:txBody>
          <a:bodyPr>
            <a:normAutofit/>
          </a:bodyPr>
          <a:lstStyle/>
          <a:p>
            <a:r>
              <a:rPr lang="es-MX" dirty="0" smtClean="0"/>
              <a:t>ACTIVIDADES SUSPENDIDAS POR PERIODO VACACIONAL (DICIEMBRE 23 A ENERO 8)</a:t>
            </a:r>
          </a:p>
          <a:p>
            <a:pPr marL="0" indent="0">
              <a:buNone/>
            </a:pPr>
            <a:endParaRPr lang="es-MX" dirty="0" smtClean="0"/>
          </a:p>
          <a:p>
            <a:pPr marL="0" indent="0">
              <a:buNone/>
            </a:pPr>
            <a:endParaRPr lang="es-MX" dirty="0"/>
          </a:p>
          <a:p>
            <a:pPr marL="0" indent="0">
              <a:buNone/>
            </a:pPr>
            <a:endParaRPr lang="es-MX" dirty="0" smtClean="0"/>
          </a:p>
          <a:p>
            <a:pPr marL="0" indent="0" algn="ctr">
              <a:buNone/>
            </a:pPr>
            <a:r>
              <a:rPr lang="es-ES" b="1" dirty="0"/>
              <a:t>A  T  E  N  T  A  M  E  N  T  E</a:t>
            </a:r>
            <a:endParaRPr lang="es-MX" dirty="0"/>
          </a:p>
          <a:p>
            <a:pPr marL="0" indent="0" algn="ctr">
              <a:buNone/>
            </a:pPr>
            <a:r>
              <a:rPr lang="es-ES" b="1" dirty="0"/>
              <a:t> </a:t>
            </a:r>
            <a:r>
              <a:rPr lang="es-ES" b="1" dirty="0" smtClean="0"/>
              <a:t>JUÁREZ</a:t>
            </a:r>
            <a:r>
              <a:rPr lang="es-ES" b="1" dirty="0"/>
              <a:t>, N.L.  A </a:t>
            </a:r>
            <a:r>
              <a:rPr lang="es-ES" b="1" dirty="0" smtClean="0"/>
              <a:t>9 DE ENERO DEL </a:t>
            </a:r>
            <a:r>
              <a:rPr lang="es-ES" b="1" dirty="0"/>
              <a:t>2016</a:t>
            </a:r>
            <a:endParaRPr lang="es-MX" dirty="0"/>
          </a:p>
          <a:p>
            <a:pPr marL="0" indent="0">
              <a:buNone/>
            </a:pPr>
            <a:endParaRPr lang="es-MX" dirty="0" smtClean="0"/>
          </a:p>
          <a:p>
            <a:pPr marL="0" indent="0">
              <a:buNone/>
            </a:pPr>
            <a:endParaRPr lang="es-MX" dirty="0"/>
          </a:p>
          <a:p>
            <a:pPr marL="0" indent="0" algn="ctr">
              <a:buNone/>
            </a:pPr>
            <a:endParaRPr lang="es-MX" dirty="0"/>
          </a:p>
          <a:p>
            <a:pPr marL="0" indent="0" algn="ctr">
              <a:buNone/>
            </a:pPr>
            <a:r>
              <a:rPr lang="es-MX" b="1" dirty="0" smtClean="0"/>
              <a:t>DIRECTOR</a:t>
            </a:r>
            <a:endParaRPr lang="es-MX" b="1" dirty="0"/>
          </a:p>
          <a:p>
            <a:pPr marL="0" indent="0" algn="ctr">
              <a:buNone/>
            </a:pPr>
            <a:r>
              <a:rPr lang="es-MX" b="1" dirty="0"/>
              <a:t>PROFR. JOSE JESUS LIMON RODRIGUEZ</a:t>
            </a:r>
          </a:p>
          <a:p>
            <a:pPr marL="0" indent="0">
              <a:buNone/>
            </a:pPr>
            <a:endParaRPr lang="es-MX" dirty="0" smtClean="0"/>
          </a:p>
          <a:p>
            <a:pPr>
              <a:buFont typeface="Calibri" panose="020F0502020204030204" pitchFamily="34" charset="0"/>
              <a:buChar char="―"/>
            </a:pPr>
            <a:endParaRPr lang="es-MX" dirty="0" smtClean="0"/>
          </a:p>
        </p:txBody>
      </p:sp>
    </p:spTree>
    <p:extLst>
      <p:ext uri="{BB962C8B-B14F-4D97-AF65-F5344CB8AC3E}">
        <p14:creationId xmlns:p14="http://schemas.microsoft.com/office/powerpoint/2010/main" val="1630229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545403" y="2575501"/>
            <a:ext cx="9838877" cy="4487832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es-MX" sz="4400" dirty="0" smtClean="0"/>
              <a:t>Se atendieron a 318 alumnos de nivel medio superior y superior, a los que se les apoyo con Becas en las Diferentes Universidades, Preparatorias e Institutos Educativos, para que sigan con su educación.</a:t>
            </a:r>
            <a:endParaRPr lang="es-MX" sz="4400" dirty="0"/>
          </a:p>
          <a:p>
            <a:pPr marL="0" indent="0">
              <a:buNone/>
            </a:pPr>
            <a:endParaRPr lang="es-MX" b="1" dirty="0" smtClean="0"/>
          </a:p>
          <a:p>
            <a:r>
              <a:rPr lang="es-MX" dirty="0"/>
              <a:t/>
            </a:r>
            <a:br>
              <a:rPr lang="es-MX" dirty="0"/>
            </a:br>
            <a:endParaRPr lang="es-MX" dirty="0"/>
          </a:p>
        </p:txBody>
      </p:sp>
      <p:sp>
        <p:nvSpPr>
          <p:cNvPr id="2" name="1 CuadroTexto"/>
          <p:cNvSpPr txBox="1"/>
          <p:nvPr/>
        </p:nvSpPr>
        <p:spPr>
          <a:xfrm>
            <a:off x="2300749" y="959907"/>
            <a:ext cx="79198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400" dirty="0" smtClean="0">
                <a:solidFill>
                  <a:srgbClr val="FF0000"/>
                </a:solidFill>
                <a:latin typeface="Arial Black" pitchFamily="34" charset="0"/>
              </a:rPr>
              <a:t>Becas</a:t>
            </a:r>
            <a:endParaRPr lang="es-MX" sz="4400" dirty="0">
              <a:solidFill>
                <a:srgbClr val="FF0000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4408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150144" y="323490"/>
            <a:ext cx="10542984" cy="1476281"/>
          </a:xfrm>
        </p:spPr>
        <p:txBody>
          <a:bodyPr>
            <a:normAutofit/>
          </a:bodyPr>
          <a:lstStyle/>
          <a:p>
            <a:pPr algn="ctr"/>
            <a:r>
              <a:rPr lang="es-MX" sz="4400" dirty="0">
                <a:solidFill>
                  <a:srgbClr val="FF0000"/>
                </a:solidFill>
                <a:latin typeface="Arial Black" pitchFamily="34" charset="0"/>
              </a:rPr>
              <a:t>Visitando Planteles Educativos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306286" y="2025231"/>
            <a:ext cx="5558971" cy="1800491"/>
          </a:xfrm>
        </p:spPr>
        <p:txBody>
          <a:bodyPr>
            <a:noAutofit/>
          </a:bodyPr>
          <a:lstStyle/>
          <a:p>
            <a:pPr algn="just"/>
            <a:r>
              <a:rPr lang="es-MX" sz="2400" dirty="0" smtClean="0"/>
              <a:t>Evento organizado por la dirección de Educación y Cultura  ( Cultura y tradición de </a:t>
            </a:r>
            <a:r>
              <a:rPr lang="es-MX" sz="2400" dirty="0"/>
              <a:t>P</a:t>
            </a:r>
            <a:r>
              <a:rPr lang="es-MX" sz="2400" dirty="0" smtClean="0"/>
              <a:t>amatacuro, Michoacán.) llevando el evento a  las instalaciones de el CONALEP Benjamín Salinas </a:t>
            </a:r>
            <a:r>
              <a:rPr lang="es-MX" sz="2400" dirty="0" err="1" smtClean="0"/>
              <a:t>Westrup</a:t>
            </a:r>
            <a:r>
              <a:rPr lang="es-MX" sz="2400" dirty="0" smtClean="0"/>
              <a:t>.</a:t>
            </a:r>
            <a:endParaRPr lang="es-MX" sz="2400" dirty="0"/>
          </a:p>
        </p:txBody>
      </p:sp>
      <p:sp>
        <p:nvSpPr>
          <p:cNvPr id="4" name="AutoShape 2" descr="https://attachment.outlook.office.net/owa/lyolmm@hotmail.com/service.svc/s/GetAttachmentThumbnail?id=AQMkADAwATZiZmYAZC1kMGQwLTFhN2YtMDACLTAwCgBGAAADtv4F%2BnstBEab9JwGfoyPmgcAlIEROrJCa0mxLiE9bigJ4gAAAgEMAAAAlIEROrJCa0mxLiE9bigJ4gAAAE6rkh4AAAABEgAQABOZz4EzlGxHtb8iBck%2BLbo%3D&amp;thumbnailType=2&amp;X-OWA-CANARY=POZRVDARVUOHfzAobT3FWlC5QpSwF9QYmNJlK3PdcwA4CLpn5-NnxwZCJRYg3ZrgPyYJ8NgYslE.&amp;token=71d6982a-c524-4415-ad5e-478144ce253a&amp;owa=outlook.live.com&amp;isc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5" name="AutoShape 4" descr="https://attachment.outlook.office.net/owa/lyolmm@hotmail.com/service.svc/s/GetAttachmentThumbnail?id=AQMkADAwATZiZmYAZC1kMGQwLTFhN2YtMDACLTAwCgBGAAADtv4F%2BnstBEab9JwGfoyPmgcAlIEROrJCa0mxLiE9bigJ4gAAAgEMAAAAlIEROrJCa0mxLiE9bigJ4gAAAE6rkh4AAAABEgAQABOZz4EzlGxHtb8iBck%2BLbo%3D&amp;thumbnailType=2&amp;X-OWA-CANARY=POZRVDARVUOHfzAobT3FWlC5QpSwF9QYmNJlK3PdcwA4CLpn5-NnxwZCJRYg3ZrgPyYJ8NgYslE.&amp;token=71d6982a-c524-4415-ad5e-478144ce253a&amp;owa=outlook.live.com&amp;isc=1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6" name="AutoShape 6" descr="https://attachment.outlook.office.net/owa/lyolmm@hotmail.com/service.svc/s/GetAttachmentThumbnail?id=AQMkADAwATZiZmYAZC1kMGQwLTFhN2YtMDACLTAwCgBGAAADtv4F%2BnstBEab9JwGfoyPmgcAlIEROrJCa0mxLiE9bigJ4gAAAgEMAAAAlIEROrJCa0mxLiE9bigJ4gAAAE6rkh4AAAABEgAQABOZz4EzlGxHtb8iBck%2BLbo%3D&amp;thumbnailType=2&amp;X-OWA-CANARY=POZRVDARVUOHfzAobT3FWlC5QpSwF9QYmNJlK3PdcwA4CLpn5-NnxwZCJRYg3ZrgPyYJ8NgYslE.&amp;token=71d6982a-c524-4415-ad5e-478144ce253a&amp;owa=outlook.live.com&amp;isc=1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7" name="AutoShape 8" descr="https://attachment.outlook.office.net/owa/lyolmm@hotmail.com/service.svc/s/GetAttachmentThumbnail?id=AQMkADAwATZiZmYAZC1kMGQwLTFhN2YtMDACLTAwCgBGAAADtv4F%2BnstBEab9JwGfoyPmgcAlIEROrJCa0mxLiE9bigJ4gAAAgEMAAAAlIEROrJCa0mxLiE9bigJ4gAAAE6rkh4AAAABEgAQABOZz4EzlGxHtb8iBck%2BLbo%3D&amp;thumbnailType=2&amp;X-OWA-CANARY=POZRVDARVUOHfzAobT3FWlC5QpSwF9QYmNJlK3PdcwA4CLpn5-NnxwZCJRYg3ZrgPyYJ8NgYslE.&amp;token=71d6982a-c524-4415-ad5e-478144ce253a&amp;owa=outlook.live.com&amp;isc=1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8" name="Picture 2" descr="C:\Users\KALEB\Desktop\fotos\20161205_12240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6171" y="2107319"/>
            <a:ext cx="4339772" cy="2231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C:\Users\KALEB\Desktop\fotos\20161205_12515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6913" y="3795556"/>
            <a:ext cx="5486401" cy="3222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KALEB\Desktop\fotos\20161205_13161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6171" y="4572000"/>
            <a:ext cx="4339772" cy="2446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9566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MX" sz="4400" dirty="0" smtClean="0">
                <a:solidFill>
                  <a:srgbClr val="FF0000"/>
                </a:solidFill>
                <a:latin typeface="Arial Black" pitchFamily="34" charset="0"/>
              </a:rPr>
              <a:t>Posada Navideña </a:t>
            </a:r>
            <a:endParaRPr lang="es-MX" sz="44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358900" y="2083287"/>
            <a:ext cx="4876800" cy="1617856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s-MX" sz="2400" dirty="0" smtClean="0"/>
              <a:t>Organizada por Bodega Aurrera Carretera  Reynosa  en Coordinación con la Dirección de Educación a los niños del C.A.M Amelia González  </a:t>
            </a:r>
            <a:endParaRPr lang="es-MX" sz="2400" dirty="0"/>
          </a:p>
        </p:txBody>
      </p:sp>
      <p:pic>
        <p:nvPicPr>
          <p:cNvPr id="2051" name="Picture 3" descr="C:\Users\KALEB\Desktop\fotos\20161207_10203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1345" y="3541486"/>
            <a:ext cx="4942517" cy="3555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KALEB\Desktop\fotos\20161207_11504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9486" y="2102642"/>
            <a:ext cx="5065485" cy="2256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KALEB\Desktop\fotos\20161207_11394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9486" y="4601028"/>
            <a:ext cx="5065485" cy="2496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4021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MX" sz="4400" dirty="0" smtClean="0">
                <a:solidFill>
                  <a:srgbClr val="FF0000"/>
                </a:solidFill>
                <a:latin typeface="Arial Black" pitchFamily="34" charset="0"/>
              </a:rPr>
              <a:t>Posada Navideña </a:t>
            </a:r>
            <a:endParaRPr lang="es-MX" sz="44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364343" y="2083288"/>
            <a:ext cx="5617028" cy="1501742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s-MX" sz="2400" dirty="0"/>
              <a:t>Organizada por Bodega </a:t>
            </a:r>
            <a:r>
              <a:rPr lang="es-MX" sz="2400" dirty="0" smtClean="0"/>
              <a:t>Aurrera Santa Mónica Coordinación con </a:t>
            </a:r>
            <a:r>
              <a:rPr lang="es-MX" sz="2400" dirty="0"/>
              <a:t>la Dirección de Educación a los niños del C.A.M  </a:t>
            </a:r>
            <a:r>
              <a:rPr lang="es-MX" sz="2400" dirty="0" smtClean="0"/>
              <a:t>Candelario </a:t>
            </a:r>
            <a:r>
              <a:rPr lang="es-MX" sz="2400" dirty="0" err="1" smtClean="0"/>
              <a:t>Huiza</a:t>
            </a:r>
            <a:r>
              <a:rPr lang="es-MX" sz="2400" dirty="0" smtClean="0"/>
              <a:t>.  </a:t>
            </a:r>
            <a:endParaRPr lang="es-MX" sz="2400" dirty="0"/>
          </a:p>
        </p:txBody>
      </p:sp>
      <p:pic>
        <p:nvPicPr>
          <p:cNvPr id="3075" name="Picture 3" descr="C:\Users\KALEB\Desktop\fotos\20161209_1050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7264" y="2136207"/>
            <a:ext cx="4256747" cy="2305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KALEB\Desktop\fotos\20161209_10353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3779" y="4589124"/>
            <a:ext cx="4260232" cy="2385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8856" y="3526975"/>
            <a:ext cx="5486401" cy="34477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66820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MX" sz="4400" dirty="0">
                <a:solidFill>
                  <a:srgbClr val="FF0000"/>
                </a:solidFill>
                <a:latin typeface="Arial Black" pitchFamily="34" charset="0"/>
              </a:rPr>
              <a:t>Visitando Planteles Educativos</a:t>
            </a:r>
            <a:endParaRPr lang="es-MX" sz="4400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291772" y="2083288"/>
            <a:ext cx="5181599" cy="1115751"/>
          </a:xfrm>
        </p:spPr>
        <p:txBody>
          <a:bodyPr/>
          <a:lstStyle/>
          <a:p>
            <a:pPr marL="0" indent="0" algn="just">
              <a:buNone/>
            </a:pPr>
            <a:r>
              <a:rPr lang="es-MX" sz="2400" dirty="0" smtClean="0"/>
              <a:t>En la Secundaria Técnica 71 Lerdo Valle viendo sus necesidades</a:t>
            </a:r>
            <a:r>
              <a:rPr lang="es-MX" dirty="0" smtClean="0"/>
              <a:t>. </a:t>
            </a:r>
            <a:endParaRPr lang="es-MX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1771" y="2975428"/>
            <a:ext cx="5181599" cy="3918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3658" y="2087335"/>
            <a:ext cx="4702628" cy="2223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3658" y="4572000"/>
            <a:ext cx="4702628" cy="23222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84342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150144" y="380011"/>
            <a:ext cx="10542984" cy="1637475"/>
          </a:xfrm>
        </p:spPr>
        <p:txBody>
          <a:bodyPr>
            <a:normAutofit/>
          </a:bodyPr>
          <a:lstStyle/>
          <a:p>
            <a:pPr algn="ctr"/>
            <a:r>
              <a:rPr lang="es-MX" sz="4400" dirty="0">
                <a:solidFill>
                  <a:srgbClr val="FF0000"/>
                </a:solidFill>
                <a:latin typeface="Arial Black" pitchFamily="34" charset="0"/>
              </a:rPr>
              <a:t>Visitando Planteles Educativos</a:t>
            </a:r>
            <a:endParaRPr lang="es-MX" sz="4400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378857" y="2039745"/>
            <a:ext cx="5065485" cy="1284026"/>
          </a:xfrm>
        </p:spPr>
        <p:txBody>
          <a:bodyPr/>
          <a:lstStyle/>
          <a:p>
            <a:pPr algn="just"/>
            <a:r>
              <a:rPr lang="es-MX" sz="2400" dirty="0" smtClean="0"/>
              <a:t>Secundaria 125  Manuel </a:t>
            </a:r>
            <a:r>
              <a:rPr lang="es-MX" sz="2400" dirty="0" err="1" smtClean="0"/>
              <a:t>Tolsa</a:t>
            </a:r>
            <a:r>
              <a:rPr lang="es-MX" sz="2400" dirty="0" smtClean="0"/>
              <a:t> </a:t>
            </a:r>
            <a:r>
              <a:rPr lang="es-MX" sz="2400" dirty="0" err="1" smtClean="0"/>
              <a:t>Sarrion</a:t>
            </a:r>
            <a:r>
              <a:rPr lang="es-MX" sz="2400" dirty="0" smtClean="0"/>
              <a:t>  en su exposición Navideña</a:t>
            </a:r>
            <a:r>
              <a:rPr lang="es-MX" dirty="0" smtClean="0"/>
              <a:t>.  </a:t>
            </a:r>
            <a:endParaRPr lang="es-MX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0114" y="2017486"/>
            <a:ext cx="4804227" cy="2278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2858" y="3156857"/>
            <a:ext cx="5093833" cy="38945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0115" y="4615543"/>
            <a:ext cx="4804226" cy="24359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44003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MX" sz="4400" dirty="0">
                <a:solidFill>
                  <a:srgbClr val="FF0000"/>
                </a:solidFill>
                <a:latin typeface="Arial Black" pitchFamily="34" charset="0"/>
              </a:rPr>
              <a:t>Visitando Planteles Educativos</a:t>
            </a:r>
            <a:endParaRPr lang="es-MX" sz="4400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349827" y="2032000"/>
            <a:ext cx="4688116" cy="1182427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s-MX" sz="2400" dirty="0" smtClean="0"/>
              <a:t>Evento Navideño Kínder Rufino Tamayo T.V.</a:t>
            </a:r>
            <a:endParaRPr lang="es-MX" sz="24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826" y="2931887"/>
            <a:ext cx="4688117" cy="41141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2401" y="2032000"/>
            <a:ext cx="5050290" cy="233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2401" y="4601029"/>
            <a:ext cx="5050289" cy="2444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80052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etrospección">
  <a:themeElements>
    <a:clrScheme name="Retrospección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6B9F25"/>
      </a:hlink>
      <a:folHlink>
        <a:srgbClr val="B26B02"/>
      </a:folHlink>
    </a:clrScheme>
    <a:fontScheme name="Retrospección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ción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Retrospect" id="{5F128B03-DCCA-4EEB-AB3B-CF2899314A46}" vid="{D26EA377-59BD-4C9C-9D94-EE8416EE4C7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13334</TotalTime>
  <Words>919</Words>
  <Application>Microsoft Office PowerPoint</Application>
  <PresentationFormat>Personalizado</PresentationFormat>
  <Paragraphs>149</Paragraphs>
  <Slides>29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29</vt:i4>
      </vt:variant>
    </vt:vector>
  </HeadingPairs>
  <TitlesOfParts>
    <vt:vector size="30" baseType="lpstr">
      <vt:lpstr>Retrospección</vt:lpstr>
      <vt:lpstr>DIRECCIÒN         DE  EDUCACIÒN</vt:lpstr>
      <vt:lpstr>Servicios y Atención       Ciudadana</vt:lpstr>
      <vt:lpstr>Presentación de PowerPoint</vt:lpstr>
      <vt:lpstr>Visitando Planteles Educativos</vt:lpstr>
      <vt:lpstr>Posada Navideña </vt:lpstr>
      <vt:lpstr>Posada Navideña </vt:lpstr>
      <vt:lpstr>Visitando Planteles Educativos</vt:lpstr>
      <vt:lpstr>Visitando Planteles Educativos</vt:lpstr>
      <vt:lpstr>Visitando Planteles Educativos</vt:lpstr>
      <vt:lpstr> Encendido  de Pino</vt:lpstr>
      <vt:lpstr>Posada</vt:lpstr>
      <vt:lpstr>Posada</vt:lpstr>
      <vt:lpstr>Posada</vt:lpstr>
      <vt:lpstr>Clases de Educación Física</vt:lpstr>
      <vt:lpstr>PRESIDENCIA MUNICIPAL CD. JUÁREZ N.L. SECRETARIA DE DESARROLLO SOCIAL DIRECCIÓN DE DEPORTES ADMON. 2015-2018</vt:lpstr>
      <vt:lpstr>Presentación de PowerPoint</vt:lpstr>
      <vt:lpstr>Presentación de PowerPoint</vt:lpstr>
      <vt:lpstr>Presentación de PowerPoint</vt:lpstr>
      <vt:lpstr>INFORME DE ACTIVIDADES DE LA DIRECCION DE CULTURA MUNICIPIO DE JUAREZ NUEVO LEON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DIRECCION DE EDUCACION</dc:title>
  <dc:creator>laura treviño</dc:creator>
  <cp:lastModifiedBy>sandy</cp:lastModifiedBy>
  <cp:revision>355</cp:revision>
  <cp:lastPrinted>2015-12-02T17:32:05Z</cp:lastPrinted>
  <dcterms:created xsi:type="dcterms:W3CDTF">2015-11-19T23:07:01Z</dcterms:created>
  <dcterms:modified xsi:type="dcterms:W3CDTF">2017-01-16T15:56:06Z</dcterms:modified>
</cp:coreProperties>
</file>